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49" r:id="rId2"/>
    <p:sldMasterId id="2147483650" r:id="rId3"/>
    <p:sldMasterId id="2147483706" r:id="rId4"/>
  </p:sldMasterIdLst>
  <p:notesMasterIdLst>
    <p:notesMasterId r:id="rId26"/>
  </p:notesMasterIdLst>
  <p:handoutMasterIdLst>
    <p:handoutMasterId r:id="rId27"/>
  </p:handoutMasterIdLst>
  <p:sldIdLst>
    <p:sldId id="317" r:id="rId5"/>
    <p:sldId id="334" r:id="rId6"/>
    <p:sldId id="365" r:id="rId7"/>
    <p:sldId id="366" r:id="rId8"/>
    <p:sldId id="343" r:id="rId9"/>
    <p:sldId id="344" r:id="rId10"/>
    <p:sldId id="345" r:id="rId11"/>
    <p:sldId id="324" r:id="rId12"/>
    <p:sldId id="331" r:id="rId13"/>
    <p:sldId id="330" r:id="rId14"/>
    <p:sldId id="328" r:id="rId15"/>
    <p:sldId id="351" r:id="rId16"/>
    <p:sldId id="360" r:id="rId17"/>
    <p:sldId id="361" r:id="rId18"/>
    <p:sldId id="367" r:id="rId19"/>
    <p:sldId id="362" r:id="rId20"/>
    <p:sldId id="363" r:id="rId21"/>
    <p:sldId id="369" r:id="rId22"/>
    <p:sldId id="368" r:id="rId23"/>
    <p:sldId id="364" r:id="rId24"/>
    <p:sldId id="370" r:id="rId2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8043" autoAdjust="0"/>
  </p:normalViewPr>
  <p:slideViewPr>
    <p:cSldViewPr>
      <p:cViewPr varScale="1">
        <p:scale>
          <a:sx n="53" d="100"/>
          <a:sy n="53" d="100"/>
        </p:scale>
        <p:origin x="-96" y="-73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73F68F4C-2DB6-4477-A982-EEC2FC1A7399}" type="datetimeFigureOut">
              <a:rPr lang="en-US" smtClean="0"/>
              <a:t>1/19/2017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29B9EC98-C500-44A6-B06C-6A0BFFEA16EA}" type="slidenum">
              <a:rPr lang="en-US" smtClean="0"/>
              <a:t>‹#›</a:t>
            </a:fld>
            <a:endParaRPr lang="en-US"/>
          </a:p>
        </p:txBody>
      </p:sp>
    </p:spTree>
    <p:extLst>
      <p:ext uri="{BB962C8B-B14F-4D97-AF65-F5344CB8AC3E}">
        <p14:creationId xmlns:p14="http://schemas.microsoft.com/office/powerpoint/2010/main" val="24460738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vl1pPr>
          </a:lstStyle>
          <a:p>
            <a:endParaRPr lang="en-US"/>
          </a:p>
        </p:txBody>
      </p:sp>
      <p:sp>
        <p:nvSpPr>
          <p:cNvPr id="26627" name="Rectangle 3"/>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vl1pPr>
          </a:lstStyle>
          <a:p>
            <a:fld id="{CD2D340D-4973-470A-A3FF-92F68A4818CC}" type="datetimeFigureOut">
              <a:rPr lang="en-US"/>
              <a:pPr/>
              <a:t>1/19/2017</a:t>
            </a:fld>
            <a:endParaRPr lang="en-US"/>
          </a:p>
        </p:txBody>
      </p:sp>
      <p:sp>
        <p:nvSpPr>
          <p:cNvPr id="2662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6629" name="Rectangle 5"/>
          <p:cNvSpPr>
            <a:spLocks noGrp="1" noChangeArrowheads="1"/>
          </p:cNvSpPr>
          <p:nvPr>
            <p:ph type="body" sz="quarter" idx="3"/>
          </p:nvPr>
        </p:nvSpPr>
        <p:spPr bwMode="auto">
          <a:xfrm>
            <a:off x="701675" y="4416425"/>
            <a:ext cx="560705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30" name="Rectangle 6"/>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vl1pPr>
          </a:lstStyle>
          <a:p>
            <a:endParaRPr lang="en-US"/>
          </a:p>
        </p:txBody>
      </p:sp>
      <p:sp>
        <p:nvSpPr>
          <p:cNvPr id="26631" name="Rectangle 7"/>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vl1pPr>
          </a:lstStyle>
          <a:p>
            <a:fld id="{1EBAAFBB-28D8-479C-878E-2A08578FCCD3}" type="slidenum">
              <a:rPr lang="en-US"/>
              <a:pPr/>
              <a:t>‹#›</a:t>
            </a:fld>
            <a:endParaRPr lang="en-US"/>
          </a:p>
        </p:txBody>
      </p:sp>
    </p:spTree>
    <p:extLst>
      <p:ext uri="{BB962C8B-B14F-4D97-AF65-F5344CB8AC3E}">
        <p14:creationId xmlns:p14="http://schemas.microsoft.com/office/powerpoint/2010/main" val="98130231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r>
              <a:rPr lang="en-US" dirty="0"/>
              <a:t>This diagram shows the standard diagonal for the referee.  It also shows the 2 patrol paths for the AR’s.</a:t>
            </a:r>
          </a:p>
          <a:p>
            <a:r>
              <a:rPr lang="en-US" dirty="0"/>
              <a:t>If the referee elects to use a reverse diagonal, The AR’s would simply change which end of the field they patrol.</a:t>
            </a:r>
          </a:p>
        </p:txBody>
      </p:sp>
    </p:spTree>
    <p:extLst>
      <p:ext uri="{BB962C8B-B14F-4D97-AF65-F5344CB8AC3E}">
        <p14:creationId xmlns:p14="http://schemas.microsoft.com/office/powerpoint/2010/main" val="10228864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r>
              <a:rPr lang="en-US" dirty="0"/>
              <a:t>The work and responsibilities of the referee depend on the support and assistance of the Assistant Referees.  The laws state that the referee controls the match in cooperation with the assistant referees.</a:t>
            </a:r>
          </a:p>
          <a:p>
            <a:r>
              <a:rPr lang="en-US" dirty="0"/>
              <a:t>In law 6 it states that “two assistant referee are appointed whose duties, subject to the decision of the </a:t>
            </a:r>
            <a:r>
              <a:rPr lang="en-US" dirty="0" smtClean="0"/>
              <a:t>referee…</a:t>
            </a:r>
            <a:endParaRPr lang="en-US" dirty="0"/>
          </a:p>
          <a:p>
            <a:r>
              <a:rPr lang="en-US" dirty="0"/>
              <a:t>So AR’s must always accept the fact that while they are part of the team, the final authority rest with the referee.</a:t>
            </a:r>
          </a:p>
        </p:txBody>
      </p:sp>
    </p:spTree>
    <p:extLst>
      <p:ext uri="{BB962C8B-B14F-4D97-AF65-F5344CB8AC3E}">
        <p14:creationId xmlns:p14="http://schemas.microsoft.com/office/powerpoint/2010/main" val="30364372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r>
              <a:rPr lang="en-US"/>
              <a:t>For serious misconduct, raise the flag.  When the referee comes over, give the referee what you saw or heard and be specific on which player was involved.</a:t>
            </a:r>
          </a:p>
        </p:txBody>
      </p:sp>
    </p:spTree>
    <p:extLst>
      <p:ext uri="{BB962C8B-B14F-4D97-AF65-F5344CB8AC3E}">
        <p14:creationId xmlns:p14="http://schemas.microsoft.com/office/powerpoint/2010/main" val="3358054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EA4FC11A-0C42-4CA7-921E-843B2FBD81DC}" type="slidenum">
              <a:rPr lang="en-US" smtClean="0">
                <a:solidFill>
                  <a:prstClr val="black"/>
                </a:solidFill>
              </a:rPr>
              <a:pPr>
                <a:defRPr/>
              </a:pPr>
              <a:t>13</a:t>
            </a:fld>
            <a:endParaRPr lang="en-US">
              <a:solidFill>
                <a:prstClr val="black"/>
              </a:solidFill>
            </a:endParaRPr>
          </a:p>
        </p:txBody>
      </p:sp>
    </p:spTree>
    <p:extLst>
      <p:ext uri="{BB962C8B-B14F-4D97-AF65-F5344CB8AC3E}">
        <p14:creationId xmlns:p14="http://schemas.microsoft.com/office/powerpoint/2010/main" val="6749391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1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B76BC21-C88B-46FE-946A-9A1C49798E6A}" type="slidenum">
              <a:rPr lang="en-US" smtClean="0">
                <a:solidFill>
                  <a:prstClr val="black"/>
                </a:solidFill>
              </a:rPr>
              <a:pPr>
                <a:defRPr/>
              </a:pPr>
              <a:t>14</a:t>
            </a:fld>
            <a:endParaRPr lang="en-US" smtClean="0">
              <a:solidFill>
                <a:prstClr val="black"/>
              </a:solidFill>
            </a:endParaRPr>
          </a:p>
        </p:txBody>
      </p:sp>
    </p:spTree>
    <p:extLst>
      <p:ext uri="{BB962C8B-B14F-4D97-AF65-F5344CB8AC3E}">
        <p14:creationId xmlns:p14="http://schemas.microsoft.com/office/powerpoint/2010/main" val="26067950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1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B76BC21-C88B-46FE-946A-9A1C49798E6A}" type="slidenum">
              <a:rPr lang="en-US" smtClean="0">
                <a:solidFill>
                  <a:prstClr val="black"/>
                </a:solidFill>
              </a:rPr>
              <a:pPr>
                <a:defRPr/>
              </a:pPr>
              <a:t>15</a:t>
            </a:fld>
            <a:endParaRPr lang="en-US" smtClean="0">
              <a:solidFill>
                <a:prstClr val="black"/>
              </a:solidFill>
            </a:endParaRPr>
          </a:p>
        </p:txBody>
      </p:sp>
    </p:spTree>
    <p:extLst>
      <p:ext uri="{BB962C8B-B14F-4D97-AF65-F5344CB8AC3E}">
        <p14:creationId xmlns:p14="http://schemas.microsoft.com/office/powerpoint/2010/main" val="9427249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1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B76BC21-C88B-46FE-946A-9A1C49798E6A}" type="slidenum">
              <a:rPr lang="en-US" smtClean="0">
                <a:solidFill>
                  <a:prstClr val="black"/>
                </a:solidFill>
              </a:rPr>
              <a:pPr>
                <a:defRPr/>
              </a:pPr>
              <a:t>16</a:t>
            </a:fld>
            <a:endParaRPr lang="en-US" smtClean="0">
              <a:solidFill>
                <a:prstClr val="black"/>
              </a:solidFill>
            </a:endParaRPr>
          </a:p>
        </p:txBody>
      </p:sp>
    </p:spTree>
    <p:extLst>
      <p:ext uri="{BB962C8B-B14F-4D97-AF65-F5344CB8AC3E}">
        <p14:creationId xmlns:p14="http://schemas.microsoft.com/office/powerpoint/2010/main" val="12286739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1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B76BC21-C88B-46FE-946A-9A1C49798E6A}" type="slidenum">
              <a:rPr lang="en-US" smtClean="0">
                <a:solidFill>
                  <a:prstClr val="black"/>
                </a:solidFill>
              </a:rPr>
              <a:pPr>
                <a:defRPr/>
              </a:pPr>
              <a:t>17</a:t>
            </a:fld>
            <a:endParaRPr lang="en-US" smtClean="0">
              <a:solidFill>
                <a:prstClr val="black"/>
              </a:solidFill>
            </a:endParaRPr>
          </a:p>
        </p:txBody>
      </p:sp>
    </p:spTree>
    <p:extLst>
      <p:ext uri="{BB962C8B-B14F-4D97-AF65-F5344CB8AC3E}">
        <p14:creationId xmlns:p14="http://schemas.microsoft.com/office/powerpoint/2010/main" val="21180964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1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B76BC21-C88B-46FE-946A-9A1C49798E6A}" type="slidenum">
              <a:rPr lang="en-US" smtClean="0">
                <a:solidFill>
                  <a:prstClr val="black"/>
                </a:solidFill>
              </a:rPr>
              <a:pPr>
                <a:defRPr/>
              </a:pPr>
              <a:t>18</a:t>
            </a:fld>
            <a:endParaRPr lang="en-US" smtClean="0">
              <a:solidFill>
                <a:prstClr val="black"/>
              </a:solidFill>
            </a:endParaRPr>
          </a:p>
        </p:txBody>
      </p:sp>
    </p:spTree>
    <p:extLst>
      <p:ext uri="{BB962C8B-B14F-4D97-AF65-F5344CB8AC3E}">
        <p14:creationId xmlns:p14="http://schemas.microsoft.com/office/powerpoint/2010/main" val="15129332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1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B76BC21-C88B-46FE-946A-9A1C49798E6A}" type="slidenum">
              <a:rPr lang="en-US" smtClean="0">
                <a:solidFill>
                  <a:prstClr val="black"/>
                </a:solidFill>
              </a:rPr>
              <a:pPr>
                <a:defRPr/>
              </a:pPr>
              <a:t>19</a:t>
            </a:fld>
            <a:endParaRPr lang="en-US" smtClean="0">
              <a:solidFill>
                <a:prstClr val="black"/>
              </a:solidFill>
            </a:endParaRPr>
          </a:p>
        </p:txBody>
      </p:sp>
    </p:spTree>
    <p:extLst>
      <p:ext uri="{BB962C8B-B14F-4D97-AF65-F5344CB8AC3E}">
        <p14:creationId xmlns:p14="http://schemas.microsoft.com/office/powerpoint/2010/main" val="5641215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1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B76BC21-C88B-46FE-946A-9A1C49798E6A}" type="slidenum">
              <a:rPr lang="en-US" smtClean="0">
                <a:solidFill>
                  <a:prstClr val="black"/>
                </a:solidFill>
              </a:rPr>
              <a:pPr>
                <a:defRPr/>
              </a:pPr>
              <a:t>20</a:t>
            </a:fld>
            <a:endParaRPr lang="en-US" smtClean="0">
              <a:solidFill>
                <a:prstClr val="black"/>
              </a:solidFill>
            </a:endParaRPr>
          </a:p>
        </p:txBody>
      </p:sp>
    </p:spTree>
    <p:extLst>
      <p:ext uri="{BB962C8B-B14F-4D97-AF65-F5344CB8AC3E}">
        <p14:creationId xmlns:p14="http://schemas.microsoft.com/office/powerpoint/2010/main" val="3275576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r>
              <a:rPr lang="en-US"/>
              <a:t>In this picture, the AR is signaling the ball had crossed the goal line.  When the referee acknowledges the signal, the AR would then turn and sprint up the touchline 10—20 yards to indicate in his opinion a goal was scored.</a:t>
            </a:r>
          </a:p>
        </p:txBody>
      </p:sp>
    </p:spTree>
    <p:extLst>
      <p:ext uri="{BB962C8B-B14F-4D97-AF65-F5344CB8AC3E}">
        <p14:creationId xmlns:p14="http://schemas.microsoft.com/office/powerpoint/2010/main" val="11578163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1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B76BC21-C88B-46FE-946A-9A1C49798E6A}" type="slidenum">
              <a:rPr lang="en-US" smtClean="0">
                <a:solidFill>
                  <a:prstClr val="black"/>
                </a:solidFill>
              </a:rPr>
              <a:pPr>
                <a:defRPr/>
              </a:pPr>
              <a:t>21</a:t>
            </a:fld>
            <a:endParaRPr lang="en-US" smtClean="0">
              <a:solidFill>
                <a:prstClr val="black"/>
              </a:solidFill>
            </a:endParaRPr>
          </a:p>
        </p:txBody>
      </p:sp>
    </p:spTree>
    <p:extLst>
      <p:ext uri="{BB962C8B-B14F-4D97-AF65-F5344CB8AC3E}">
        <p14:creationId xmlns:p14="http://schemas.microsoft.com/office/powerpoint/2010/main" val="3202919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r>
              <a:rPr lang="en-US"/>
              <a:t>Where are AR’s positioned?</a:t>
            </a:r>
          </a:p>
          <a:p>
            <a:r>
              <a:rPr lang="en-US"/>
              <a:t>Along the touchline in half the field, even with the 2</a:t>
            </a:r>
            <a:r>
              <a:rPr lang="en-US" baseline="30000"/>
              <a:t>nd</a:t>
            </a:r>
            <a:r>
              <a:rPr lang="en-US"/>
              <a:t> to last defender or the ball, whichever is closer to the goal line.</a:t>
            </a:r>
          </a:p>
          <a:p>
            <a:r>
              <a:rPr lang="en-US"/>
              <a:t>AR’s like the Referee need fitness for proper positioning.</a:t>
            </a:r>
          </a:p>
          <a:p>
            <a:r>
              <a:rPr lang="en-US"/>
              <a:t>Signals, AR’s must know instantly and use properly always.</a:t>
            </a:r>
          </a:p>
        </p:txBody>
      </p:sp>
    </p:spTree>
    <p:extLst>
      <p:ext uri="{BB962C8B-B14F-4D97-AF65-F5344CB8AC3E}">
        <p14:creationId xmlns:p14="http://schemas.microsoft.com/office/powerpoint/2010/main" val="3891194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r>
              <a:rPr lang="en-US" dirty="0"/>
              <a:t>All AR signals should be given after stopping and looking at the referee while at attention position.</a:t>
            </a:r>
          </a:p>
          <a:p>
            <a:r>
              <a:rPr lang="en-US" dirty="0"/>
              <a:t>Here is a throw-in.  Arm held at about 45 degrees up pointing with the flag in the direction of the throw-in.</a:t>
            </a:r>
          </a:p>
          <a:p>
            <a:r>
              <a:rPr lang="en-US" dirty="0"/>
              <a:t>A Goal kick, standing with flag in one arm held out parallel to the ground pointing toward the goal area.</a:t>
            </a:r>
          </a:p>
          <a:p>
            <a:r>
              <a:rPr lang="en-US" dirty="0"/>
              <a:t>The Corner Kick.  While far enough away from the corner flag to not cross it with your flag, your arm and flag pointing down at 45 degrees toward the corner flag, regardless of which side the kick should be taken from.</a:t>
            </a:r>
          </a:p>
          <a:p>
            <a:endParaRPr lang="en-US" dirty="0"/>
          </a:p>
        </p:txBody>
      </p:sp>
    </p:spTree>
    <p:extLst>
      <p:ext uri="{BB962C8B-B14F-4D97-AF65-F5344CB8AC3E}">
        <p14:creationId xmlns:p14="http://schemas.microsoft.com/office/powerpoint/2010/main" val="987260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r>
              <a:rPr lang="en-US"/>
              <a:t>Here is the Offside signals.</a:t>
            </a:r>
          </a:p>
          <a:p>
            <a:r>
              <a:rPr lang="en-US"/>
              <a:t>First the flag straight up in one arm until recognized by the referee’s whistle.  Upon the whistle indicate which 1/3 of the field away from you the offense and restart should be in.  Far side, mid-field, or near-side.</a:t>
            </a:r>
          </a:p>
        </p:txBody>
      </p:sp>
    </p:spTree>
    <p:extLst>
      <p:ext uri="{BB962C8B-B14F-4D97-AF65-F5344CB8AC3E}">
        <p14:creationId xmlns:p14="http://schemas.microsoft.com/office/powerpoint/2010/main" val="2985224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r>
              <a:rPr lang="en-US"/>
              <a:t>Remember, the foul is a raised flag, then after the whistle a slight waggle, then the direction of the restart.</a:t>
            </a:r>
          </a:p>
          <a:p>
            <a:r>
              <a:rPr lang="en-US"/>
              <a:t>A substitution is the flag held overhead between both arms in the open palms of the hands.  Once the referee acknowledges the signal, bring it down.</a:t>
            </a:r>
          </a:p>
        </p:txBody>
      </p:sp>
    </p:spTree>
    <p:extLst>
      <p:ext uri="{BB962C8B-B14F-4D97-AF65-F5344CB8AC3E}">
        <p14:creationId xmlns:p14="http://schemas.microsoft.com/office/powerpoint/2010/main" val="3097698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r>
              <a:rPr lang="en-US"/>
              <a:t>Here’s the first thing we want you to learn.  AR’s should always first look for, or at, the referee before using flag.</a:t>
            </a:r>
          </a:p>
        </p:txBody>
      </p:sp>
    </p:spTree>
    <p:extLst>
      <p:ext uri="{BB962C8B-B14F-4D97-AF65-F5344CB8AC3E}">
        <p14:creationId xmlns:p14="http://schemas.microsoft.com/office/powerpoint/2010/main" val="3258769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r>
              <a:rPr lang="en-US"/>
              <a:t>Whenever the ball is out of play, this is a chance for the Referee and AR’s to exchange information.  It is also an opportunity to lend support and ensure everyone’s on the same page.</a:t>
            </a:r>
          </a:p>
        </p:txBody>
      </p:sp>
    </p:spTree>
    <p:extLst>
      <p:ext uri="{BB962C8B-B14F-4D97-AF65-F5344CB8AC3E}">
        <p14:creationId xmlns:p14="http://schemas.microsoft.com/office/powerpoint/2010/main" val="4032830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r>
              <a:rPr lang="en-US"/>
              <a:t>For Assistant referees, good communication is essential.  Since AR’s don’t have a whistle, they must learn to use all their other tools.  Like making eye contact at every opportunity with the Referee.  Use verbal communication only as necessary.  The AR’s provide information and the referee makes the decisions.</a:t>
            </a:r>
          </a:p>
        </p:txBody>
      </p:sp>
    </p:spTree>
    <p:extLst>
      <p:ext uri="{BB962C8B-B14F-4D97-AF65-F5344CB8AC3E}">
        <p14:creationId xmlns:p14="http://schemas.microsoft.com/office/powerpoint/2010/main" val="4232317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a:defRPr/>
            </a:lvl1pPr>
          </a:lstStyle>
          <a:p>
            <a:fld id="{8CBE3098-B87E-41B4-9825-A27C7CC55490}" type="datetimeFigureOut">
              <a:rPr lang="en-US"/>
              <a:pPr/>
              <a:t>1/19/2017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defTabSz="457200">
              <a:defRPr/>
            </a:lvl1p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a:defRPr/>
            </a:lvl1pPr>
          </a:lstStyle>
          <a:p>
            <a:fld id="{08CFA84E-944C-4EA6-92D2-80AF9504B5A3}" type="slidenum">
              <a:rPr lang="en-US"/>
              <a:pPr/>
              <a:t>‹#›</a:t>
            </a:fld>
            <a:endParaRPr lang="en-US"/>
          </a:p>
        </p:txBody>
      </p:sp>
    </p:spTree>
    <p:extLst>
      <p:ext uri="{BB962C8B-B14F-4D97-AF65-F5344CB8AC3E}">
        <p14:creationId xmlns:p14="http://schemas.microsoft.com/office/powerpoint/2010/main" val="4105811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a:defRPr/>
            </a:lvl1pPr>
          </a:lstStyle>
          <a:p>
            <a:fld id="{3EDDFBE8-F3C8-4C1F-8A01-CD2A4283D3E0}" type="datetimeFigureOut">
              <a:rPr lang="en-US"/>
              <a:pPr/>
              <a:t>1/19/2017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defTabSz="457200">
              <a:defRPr/>
            </a:lvl1p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a:defRPr/>
            </a:lvl1pPr>
          </a:lstStyle>
          <a:p>
            <a:fld id="{772A953C-2106-417A-9508-C9125BC62F4A}" type="slidenum">
              <a:rPr lang="en-US"/>
              <a:pPr/>
              <a:t>‹#›</a:t>
            </a:fld>
            <a:endParaRPr lang="en-US"/>
          </a:p>
        </p:txBody>
      </p:sp>
    </p:spTree>
    <p:extLst>
      <p:ext uri="{BB962C8B-B14F-4D97-AF65-F5344CB8AC3E}">
        <p14:creationId xmlns:p14="http://schemas.microsoft.com/office/powerpoint/2010/main" val="2952190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a:defRPr/>
            </a:lvl1pPr>
          </a:lstStyle>
          <a:p>
            <a:fld id="{6BF12CEA-643D-4461-B699-77DBF04797E0}" type="datetimeFigureOut">
              <a:rPr lang="en-US"/>
              <a:pPr/>
              <a:t>1/19/2017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defTabSz="457200">
              <a:defRPr/>
            </a:lvl1p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a:defRPr/>
            </a:lvl1pPr>
          </a:lstStyle>
          <a:p>
            <a:fld id="{7E2FFD86-7C4B-46A5-8F23-456703F9A940}" type="slidenum">
              <a:rPr lang="en-US"/>
              <a:pPr/>
              <a:t>‹#›</a:t>
            </a:fld>
            <a:endParaRPr lang="en-US"/>
          </a:p>
        </p:txBody>
      </p:sp>
    </p:spTree>
    <p:extLst>
      <p:ext uri="{BB962C8B-B14F-4D97-AF65-F5344CB8AC3E}">
        <p14:creationId xmlns:p14="http://schemas.microsoft.com/office/powerpoint/2010/main" val="24449608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a:defRPr/>
            </a:lvl1pPr>
          </a:lstStyle>
          <a:p>
            <a:fld id="{60436D91-93C6-4FF3-94D1-D0F48891B162}" type="datetimeFigureOut">
              <a:rPr lang="en-US"/>
              <a:pPr/>
              <a:t>1/19/2017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defTabSz="457200">
              <a:defRPr/>
            </a:lvl1p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a:defRPr/>
            </a:lvl1pPr>
          </a:lstStyle>
          <a:p>
            <a:fld id="{ED722046-D269-4EB0-A1B4-8A377F8ACDF1}" type="slidenum">
              <a:rPr lang="en-US"/>
              <a:pPr/>
              <a:t>‹#›</a:t>
            </a:fld>
            <a:endParaRPr lang="en-US"/>
          </a:p>
        </p:txBody>
      </p:sp>
    </p:spTree>
    <p:extLst>
      <p:ext uri="{BB962C8B-B14F-4D97-AF65-F5344CB8AC3E}">
        <p14:creationId xmlns:p14="http://schemas.microsoft.com/office/powerpoint/2010/main" val="30266456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a:defRPr/>
            </a:lvl1pPr>
          </a:lstStyle>
          <a:p>
            <a:fld id="{05363689-A6C9-45C8-A7F7-2F4336C675FA}" type="datetimeFigureOut">
              <a:rPr lang="en-US"/>
              <a:pPr/>
              <a:t>1/19/2017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defTabSz="457200">
              <a:defRPr/>
            </a:lvl1p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a:defRPr/>
            </a:lvl1pPr>
          </a:lstStyle>
          <a:p>
            <a:fld id="{D8F77B68-DE7A-4CB3-A604-0ABB117D80B2}" type="slidenum">
              <a:rPr lang="en-US"/>
              <a:pPr/>
              <a:t>‹#›</a:t>
            </a:fld>
            <a:endParaRPr lang="en-US"/>
          </a:p>
        </p:txBody>
      </p:sp>
    </p:spTree>
    <p:extLst>
      <p:ext uri="{BB962C8B-B14F-4D97-AF65-F5344CB8AC3E}">
        <p14:creationId xmlns:p14="http://schemas.microsoft.com/office/powerpoint/2010/main" val="12831426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a:defRPr/>
            </a:lvl1pPr>
          </a:lstStyle>
          <a:p>
            <a:fld id="{679F783C-3023-43C5-9E42-FC61FA008A6D}" type="datetimeFigureOut">
              <a:rPr lang="en-US"/>
              <a:pPr/>
              <a:t>1/19/2017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defTabSz="457200">
              <a:defRPr/>
            </a:lvl1p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a:defRPr/>
            </a:lvl1pPr>
          </a:lstStyle>
          <a:p>
            <a:fld id="{D9F12995-8E6E-4C9C-9B38-B9C2254AA957}" type="slidenum">
              <a:rPr lang="en-US"/>
              <a:pPr/>
              <a:t>‹#›</a:t>
            </a:fld>
            <a:endParaRPr lang="en-US"/>
          </a:p>
        </p:txBody>
      </p:sp>
    </p:spTree>
    <p:extLst>
      <p:ext uri="{BB962C8B-B14F-4D97-AF65-F5344CB8AC3E}">
        <p14:creationId xmlns:p14="http://schemas.microsoft.com/office/powerpoint/2010/main" val="40941900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a:defRPr/>
            </a:lvl1pPr>
          </a:lstStyle>
          <a:p>
            <a:fld id="{74880340-2018-440C-990C-2340F807D012}" type="datetimeFigureOut">
              <a:rPr lang="en-US"/>
              <a:pPr/>
              <a:t>1/19/2017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defTabSz="457200">
              <a:defRPr/>
            </a:lvl1p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a:defRPr/>
            </a:lvl1pPr>
          </a:lstStyle>
          <a:p>
            <a:fld id="{FD35F78D-634F-471C-AD48-8E4AFD81F094}" type="slidenum">
              <a:rPr lang="en-US"/>
              <a:pPr/>
              <a:t>‹#›</a:t>
            </a:fld>
            <a:endParaRPr lang="en-US"/>
          </a:p>
        </p:txBody>
      </p:sp>
    </p:spTree>
    <p:extLst>
      <p:ext uri="{BB962C8B-B14F-4D97-AF65-F5344CB8AC3E}">
        <p14:creationId xmlns:p14="http://schemas.microsoft.com/office/powerpoint/2010/main" val="32306623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a:defRPr/>
            </a:lvl1pPr>
          </a:lstStyle>
          <a:p>
            <a:fld id="{5E445E00-DFAF-4E75-A224-8D234690C430}" type="datetimeFigureOut">
              <a:rPr lang="en-US"/>
              <a:pPr/>
              <a:t>1/19/2017</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defTabSz="457200">
              <a:defRPr/>
            </a:lvl1p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a:defRPr/>
            </a:lvl1pPr>
          </a:lstStyle>
          <a:p>
            <a:fld id="{8B3C348A-C2AA-44DB-8968-3A26959CE6C4}" type="slidenum">
              <a:rPr lang="en-US"/>
              <a:pPr/>
              <a:t>‹#›</a:t>
            </a:fld>
            <a:endParaRPr lang="en-US"/>
          </a:p>
        </p:txBody>
      </p:sp>
    </p:spTree>
    <p:extLst>
      <p:ext uri="{BB962C8B-B14F-4D97-AF65-F5344CB8AC3E}">
        <p14:creationId xmlns:p14="http://schemas.microsoft.com/office/powerpoint/2010/main" val="34356963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7086600"/>
            <a:ext cx="2133600" cy="365125"/>
          </a:xfrm>
          <a:prstGeom prst="rect">
            <a:avLst/>
          </a:prstGeom>
        </p:spPr>
        <p:txBody>
          <a:bodyPr vert="horz" wrap="square" lIns="91440" tIns="45720" rIns="91440" bIns="45720" numCol="1" anchor="t" anchorCtr="0" compatLnSpc="1">
            <a:prstTxWarp prst="textNoShape">
              <a:avLst/>
            </a:prstTxWarp>
          </a:bodyPr>
          <a:lstStyle>
            <a:lvl1pPr defTabSz="457200">
              <a:defRPr/>
            </a:lvl1pPr>
          </a:lstStyle>
          <a:p>
            <a:fld id="{2C44E114-0675-495D-8CA4-40A3DD7E35E9}" type="datetimeFigureOut">
              <a:rPr lang="en-US"/>
              <a:pPr/>
              <a:t>1/19/2017</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defTabSz="457200">
              <a:defRPr/>
            </a:lvl1pPr>
          </a:lstStyle>
          <a:p>
            <a:endParaRPr lang="en-US"/>
          </a:p>
        </p:txBody>
      </p:sp>
      <p:sp>
        <p:nvSpPr>
          <p:cNvPr id="5" name="Slide Number Placeholder 4"/>
          <p:cNvSpPr>
            <a:spLocks noGrp="1"/>
          </p:cNvSpPr>
          <p:nvPr>
            <p:ph type="sldNum" sz="quarter" idx="12"/>
          </p:nvPr>
        </p:nvSpPr>
        <p:spPr>
          <a:xfrm>
            <a:off x="6705600" y="7086600"/>
            <a:ext cx="2133600" cy="365125"/>
          </a:xfrm>
          <a:prstGeom prst="rect">
            <a:avLst/>
          </a:prstGeom>
        </p:spPr>
        <p:txBody>
          <a:bodyPr vert="horz" wrap="square" lIns="91440" tIns="45720" rIns="91440" bIns="45720" numCol="1" anchor="t" anchorCtr="0" compatLnSpc="1">
            <a:prstTxWarp prst="textNoShape">
              <a:avLst/>
            </a:prstTxWarp>
          </a:bodyPr>
          <a:lstStyle>
            <a:lvl1pPr defTabSz="457200">
              <a:defRPr/>
            </a:lvl1pPr>
          </a:lstStyle>
          <a:p>
            <a:fld id="{72A120EE-0672-4B55-A888-8877FE95ED02}" type="slidenum">
              <a:rPr lang="en-US"/>
              <a:pPr/>
              <a:t>‹#›</a:t>
            </a:fld>
            <a:endParaRPr lang="en-US"/>
          </a:p>
        </p:txBody>
      </p:sp>
    </p:spTree>
    <p:extLst>
      <p:ext uri="{BB962C8B-B14F-4D97-AF65-F5344CB8AC3E}">
        <p14:creationId xmlns:p14="http://schemas.microsoft.com/office/powerpoint/2010/main" val="37714243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a:defRPr/>
            </a:lvl1pPr>
          </a:lstStyle>
          <a:p>
            <a:fld id="{243EDBD4-1AAD-4469-BE06-2D623D438516}" type="datetimeFigureOut">
              <a:rPr lang="en-US"/>
              <a:pPr/>
              <a:t>1/19/2017</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defTabSz="457200">
              <a:defRPr/>
            </a:lvl1p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a:defRPr/>
            </a:lvl1pPr>
          </a:lstStyle>
          <a:p>
            <a:fld id="{B296ED2C-F339-4385-A282-01F2A2DD911B}" type="slidenum">
              <a:rPr lang="en-US"/>
              <a:pPr/>
              <a:t>‹#›</a:t>
            </a:fld>
            <a:endParaRPr lang="en-US"/>
          </a:p>
        </p:txBody>
      </p:sp>
    </p:spTree>
    <p:extLst>
      <p:ext uri="{BB962C8B-B14F-4D97-AF65-F5344CB8AC3E}">
        <p14:creationId xmlns:p14="http://schemas.microsoft.com/office/powerpoint/2010/main" val="38890012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a:defRPr/>
            </a:lvl1pPr>
          </a:lstStyle>
          <a:p>
            <a:fld id="{3FC16A03-F958-40AE-9E8A-B222723A1BD7}" type="datetimeFigureOut">
              <a:rPr lang="en-US"/>
              <a:pPr/>
              <a:t>1/19/2017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defTabSz="457200">
              <a:defRPr/>
            </a:lvl1p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a:defRPr/>
            </a:lvl1pPr>
          </a:lstStyle>
          <a:p>
            <a:fld id="{FF561D5C-5648-47FD-9605-34516F815F8D}" type="slidenum">
              <a:rPr lang="en-US"/>
              <a:pPr/>
              <a:t>‹#›</a:t>
            </a:fld>
            <a:endParaRPr lang="en-US"/>
          </a:p>
        </p:txBody>
      </p:sp>
    </p:spTree>
    <p:extLst>
      <p:ext uri="{BB962C8B-B14F-4D97-AF65-F5344CB8AC3E}">
        <p14:creationId xmlns:p14="http://schemas.microsoft.com/office/powerpoint/2010/main" val="4201284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12" descr="background 5.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4"/>
          <p:cNvSpPr txBox="1">
            <a:spLocks noChangeArrowheads="1"/>
          </p:cNvSpPr>
          <p:nvPr userDrawn="1"/>
        </p:nvSpPr>
        <p:spPr bwMode="auto">
          <a:xfrm>
            <a:off x="8229600" y="6553200"/>
            <a:ext cx="4572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Rockwell"/>
              </a:defRPr>
            </a:lvl1pPr>
            <a:lvl2pPr marL="742950" indent="-285750" eaLnBrk="0" hangingPunct="0">
              <a:defRPr>
                <a:solidFill>
                  <a:schemeClr val="tx1"/>
                </a:solidFill>
                <a:latin typeface="Rockwell"/>
              </a:defRPr>
            </a:lvl2pPr>
            <a:lvl3pPr marL="1143000" indent="-228600" eaLnBrk="0" hangingPunct="0">
              <a:defRPr>
                <a:solidFill>
                  <a:schemeClr val="tx1"/>
                </a:solidFill>
                <a:latin typeface="Rockwell"/>
              </a:defRPr>
            </a:lvl3pPr>
            <a:lvl4pPr marL="1600200" indent="-228600" eaLnBrk="0" hangingPunct="0">
              <a:defRPr>
                <a:solidFill>
                  <a:schemeClr val="tx1"/>
                </a:solidFill>
                <a:latin typeface="Rockwell"/>
              </a:defRPr>
            </a:lvl4pPr>
            <a:lvl5pPr marL="2057400" indent="-228600" eaLnBrk="0" hangingPunct="0">
              <a:defRPr>
                <a:solidFill>
                  <a:schemeClr val="tx1"/>
                </a:solidFill>
                <a:latin typeface="Rockwell"/>
              </a:defRPr>
            </a:lvl5pPr>
            <a:lvl6pPr marL="2514600" indent="-228600" defTabSz="457200" eaLnBrk="0" fontAlgn="base" hangingPunct="0">
              <a:spcBef>
                <a:spcPct val="0"/>
              </a:spcBef>
              <a:spcAft>
                <a:spcPct val="0"/>
              </a:spcAft>
              <a:defRPr>
                <a:solidFill>
                  <a:schemeClr val="tx1"/>
                </a:solidFill>
                <a:latin typeface="Rockwell"/>
              </a:defRPr>
            </a:lvl6pPr>
            <a:lvl7pPr marL="2971800" indent="-228600" defTabSz="457200" eaLnBrk="0" fontAlgn="base" hangingPunct="0">
              <a:spcBef>
                <a:spcPct val="0"/>
              </a:spcBef>
              <a:spcAft>
                <a:spcPct val="0"/>
              </a:spcAft>
              <a:defRPr>
                <a:solidFill>
                  <a:schemeClr val="tx1"/>
                </a:solidFill>
                <a:latin typeface="Rockwell"/>
              </a:defRPr>
            </a:lvl7pPr>
            <a:lvl8pPr marL="3429000" indent="-228600" defTabSz="457200" eaLnBrk="0" fontAlgn="base" hangingPunct="0">
              <a:spcBef>
                <a:spcPct val="0"/>
              </a:spcBef>
              <a:spcAft>
                <a:spcPct val="0"/>
              </a:spcAft>
              <a:defRPr>
                <a:solidFill>
                  <a:schemeClr val="tx1"/>
                </a:solidFill>
                <a:latin typeface="Rockwell"/>
              </a:defRPr>
            </a:lvl8pPr>
            <a:lvl9pPr marL="3886200" indent="-228600" defTabSz="457200" eaLnBrk="0" fontAlgn="base" hangingPunct="0">
              <a:spcBef>
                <a:spcPct val="0"/>
              </a:spcBef>
              <a:spcAft>
                <a:spcPct val="0"/>
              </a:spcAft>
              <a:defRPr>
                <a:solidFill>
                  <a:schemeClr val="tx1"/>
                </a:solidFill>
                <a:latin typeface="Rockwell"/>
              </a:defRPr>
            </a:lvl9pPr>
          </a:lstStyle>
          <a:p>
            <a:pPr algn="r" defTabSz="457200" eaLnBrk="1" hangingPunct="1">
              <a:defRPr/>
            </a:pPr>
            <a:fld id="{0E4C05FC-23D7-4A74-A15B-D8D065556036}" type="slidenum">
              <a:rPr lang="en-US" sz="800" b="1" smtClean="0">
                <a:solidFill>
                  <a:srgbClr val="595959"/>
                </a:solidFill>
                <a:latin typeface="Arial" pitchFamily="34" charset="0"/>
                <a:cs typeface="Arial" pitchFamily="34" charset="0"/>
              </a:rPr>
              <a:pPr algn="r" defTabSz="457200" eaLnBrk="1" hangingPunct="1">
                <a:defRPr/>
              </a:pPr>
              <a:t>‹#›</a:t>
            </a:fld>
            <a:endParaRPr lang="en-US" sz="800" b="1" smtClean="0">
              <a:solidFill>
                <a:srgbClr val="595959"/>
              </a:solidFill>
              <a:latin typeface="Arial" pitchFamily="34" charset="0"/>
              <a:cs typeface="Arial" pitchFamily="34" charset="0"/>
            </a:endParaRPr>
          </a:p>
        </p:txBody>
      </p:sp>
      <p:cxnSp>
        <p:nvCxnSpPr>
          <p:cNvPr id="7" name="Straight Connector 6"/>
          <p:cNvCxnSpPr/>
          <p:nvPr userDrawn="1"/>
        </p:nvCxnSpPr>
        <p:spPr>
          <a:xfrm rot="10800000">
            <a:off x="457200" y="6477000"/>
            <a:ext cx="8229600" cy="1588"/>
          </a:xfrm>
          <a:prstGeom prst="line">
            <a:avLst/>
          </a:prstGeom>
          <a:ln w="9525" cap="rnd">
            <a:solidFill>
              <a:schemeClr val="tx1">
                <a:lumMod val="50000"/>
                <a:lumOff val="50000"/>
              </a:schemeClr>
            </a:solidFill>
            <a:prstDash val="solid"/>
          </a:ln>
          <a:effectLst/>
        </p:spPr>
        <p:style>
          <a:lnRef idx="2">
            <a:schemeClr val="accent1"/>
          </a:lnRef>
          <a:fillRef idx="0">
            <a:schemeClr val="accent1"/>
          </a:fillRef>
          <a:effectRef idx="1">
            <a:schemeClr val="accent1"/>
          </a:effectRef>
          <a:fontRef idx="minor">
            <a:schemeClr val="tx1"/>
          </a:fontRef>
        </p:style>
      </p:cxnSp>
      <p:pic>
        <p:nvPicPr>
          <p:cNvPr id="8" name="Picture 14" descr="Referee Program.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07338" y="38100"/>
            <a:ext cx="931862"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71599" y="72230"/>
            <a:ext cx="6535739" cy="868363"/>
          </a:xfrm>
        </p:spPr>
        <p:txBody>
          <a:bodyPr/>
          <a:lstStyle/>
          <a:p>
            <a:r>
              <a:rPr lang="en-US" smtClean="0"/>
              <a:t>Click to edit Master title style</a:t>
            </a:r>
            <a:endParaRPr lang="en-US"/>
          </a:p>
        </p:txBody>
      </p:sp>
      <p:sp>
        <p:nvSpPr>
          <p:cNvPr id="3" name="Content Placeholder 2"/>
          <p:cNvSpPr>
            <a:spLocks noGrp="1"/>
          </p:cNvSpPr>
          <p:nvPr>
            <p:ph idx="1"/>
          </p:nvPr>
        </p:nvSpPr>
        <p:spPr>
          <a:xfrm>
            <a:off x="481584" y="1371600"/>
            <a:ext cx="82296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ooter Placeholder 4"/>
          <p:cNvSpPr>
            <a:spLocks noGrp="1"/>
          </p:cNvSpPr>
          <p:nvPr>
            <p:ph type="ftr" sz="quarter" idx="10"/>
          </p:nvPr>
        </p:nvSpPr>
        <p:spPr>
          <a:xfrm>
            <a:off x="3276600" y="7391400"/>
            <a:ext cx="2895600" cy="365125"/>
          </a:xfrm>
          <a:prstGeom prst="rect">
            <a:avLst/>
          </a:prstGeom>
        </p:spPr>
        <p:txBody>
          <a:bodyPr vert="horz" wrap="square" lIns="91440" tIns="45720" rIns="91440" bIns="45720" numCol="1" anchor="t" anchorCtr="0" compatLnSpc="1">
            <a:prstTxWarp prst="textNoShape">
              <a:avLst/>
            </a:prstTxWarp>
          </a:bodyPr>
          <a:lstStyle>
            <a:lvl1pPr defTabSz="457200">
              <a:defRPr/>
            </a:lvl1pPr>
          </a:lstStyle>
          <a:p>
            <a:endParaRPr lang="en-US"/>
          </a:p>
        </p:txBody>
      </p:sp>
      <p:pic>
        <p:nvPicPr>
          <p:cNvPr id="10" name="Picture 9" descr="OhioSouthogogif"/>
          <p:cNvPicPr>
            <a:picLocks noChangeAspect="1" noChangeArrowheads="1"/>
          </p:cNvPicPr>
          <p:nvPr userDrawn="1"/>
        </p:nvPicPr>
        <p:blipFill>
          <a:blip r:embed="rId4" cstate="print"/>
          <a:srcRect/>
          <a:stretch>
            <a:fillRect/>
          </a:stretch>
        </p:blipFill>
        <p:spPr bwMode="auto">
          <a:xfrm>
            <a:off x="228600" y="65372"/>
            <a:ext cx="914400" cy="868363"/>
          </a:xfrm>
          <a:prstGeom prst="rect">
            <a:avLst/>
          </a:prstGeom>
          <a:noFill/>
          <a:ln w="9525">
            <a:noFill/>
            <a:miter lim="800000"/>
            <a:headEnd/>
            <a:tailEnd/>
          </a:ln>
        </p:spPr>
      </p:pic>
    </p:spTree>
    <p:extLst>
      <p:ext uri="{BB962C8B-B14F-4D97-AF65-F5344CB8AC3E}">
        <p14:creationId xmlns:p14="http://schemas.microsoft.com/office/powerpoint/2010/main" val="37286422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a:defRPr/>
            </a:lvl1pPr>
          </a:lstStyle>
          <a:p>
            <a:fld id="{5A0839E5-76F2-4505-AE8F-35E911955900}" type="datetimeFigureOut">
              <a:rPr lang="en-US"/>
              <a:pPr/>
              <a:t>1/19/2017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defTabSz="457200">
              <a:defRPr/>
            </a:lvl1p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a:defRPr/>
            </a:lvl1pPr>
          </a:lstStyle>
          <a:p>
            <a:fld id="{8168CC48-C3A2-40C5-96A5-930878E28D6A}" type="slidenum">
              <a:rPr lang="en-US"/>
              <a:pPr/>
              <a:t>‹#›</a:t>
            </a:fld>
            <a:endParaRPr lang="en-US"/>
          </a:p>
        </p:txBody>
      </p:sp>
    </p:spTree>
    <p:extLst>
      <p:ext uri="{BB962C8B-B14F-4D97-AF65-F5344CB8AC3E}">
        <p14:creationId xmlns:p14="http://schemas.microsoft.com/office/powerpoint/2010/main" val="36790760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a:defRPr/>
            </a:lvl1pPr>
          </a:lstStyle>
          <a:p>
            <a:fld id="{A6C99D57-55FB-4516-8034-FEC39FEB5C57}" type="datetimeFigureOut">
              <a:rPr lang="en-US"/>
              <a:pPr/>
              <a:t>1/19/2017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defTabSz="457200">
              <a:defRPr/>
            </a:lvl1p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a:defRPr/>
            </a:lvl1pPr>
          </a:lstStyle>
          <a:p>
            <a:fld id="{6AE1F413-EFE6-4B2A-B700-6A864BD4B888}" type="slidenum">
              <a:rPr lang="en-US"/>
              <a:pPr/>
              <a:t>‹#›</a:t>
            </a:fld>
            <a:endParaRPr lang="en-US"/>
          </a:p>
        </p:txBody>
      </p:sp>
    </p:spTree>
    <p:extLst>
      <p:ext uri="{BB962C8B-B14F-4D97-AF65-F5344CB8AC3E}">
        <p14:creationId xmlns:p14="http://schemas.microsoft.com/office/powerpoint/2010/main" val="5524826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a:defRPr/>
            </a:lvl1pPr>
          </a:lstStyle>
          <a:p>
            <a:fld id="{89B93A3C-84B8-4038-BCF1-5C877C538591}" type="datetimeFigureOut">
              <a:rPr lang="en-US"/>
              <a:pPr/>
              <a:t>1/19/2017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defTabSz="457200">
              <a:defRPr/>
            </a:lvl1p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a:defRPr/>
            </a:lvl1pPr>
          </a:lstStyle>
          <a:p>
            <a:fld id="{3434BD1B-B84E-4053-8A71-C82D92C23FAB}" type="slidenum">
              <a:rPr lang="en-US"/>
              <a:pPr/>
              <a:t>‹#›</a:t>
            </a:fld>
            <a:endParaRPr lang="en-US"/>
          </a:p>
        </p:txBody>
      </p:sp>
    </p:spTree>
    <p:extLst>
      <p:ext uri="{BB962C8B-B14F-4D97-AF65-F5344CB8AC3E}">
        <p14:creationId xmlns:p14="http://schemas.microsoft.com/office/powerpoint/2010/main" val="16983948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772F25BB-3AE6-420A-B0A9-6E38996BAA67}" type="datetimeFigureOut">
              <a:rPr lang="en-US"/>
              <a:pPr/>
              <a:t>1/19/2017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30AF210-8372-491B-A47C-06928028B663}" type="slidenum">
              <a:rPr lang="en-US"/>
              <a:pPr/>
              <a:t>‹#›</a:t>
            </a:fld>
            <a:endParaRPr lang="en-US"/>
          </a:p>
        </p:txBody>
      </p:sp>
    </p:spTree>
    <p:extLst>
      <p:ext uri="{BB962C8B-B14F-4D97-AF65-F5344CB8AC3E}">
        <p14:creationId xmlns:p14="http://schemas.microsoft.com/office/powerpoint/2010/main" val="41958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97A4E75-E3BA-4148-8C1A-4AF3710E79B6}" type="datetimeFigureOut">
              <a:rPr lang="en-US"/>
              <a:pPr/>
              <a:t>1/19/2017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29E5EE5-607A-40CD-8A55-65860B8E49FF}" type="slidenum">
              <a:rPr lang="en-US"/>
              <a:pPr/>
              <a:t>‹#›</a:t>
            </a:fld>
            <a:endParaRPr lang="en-US"/>
          </a:p>
        </p:txBody>
      </p:sp>
    </p:spTree>
    <p:extLst>
      <p:ext uri="{BB962C8B-B14F-4D97-AF65-F5344CB8AC3E}">
        <p14:creationId xmlns:p14="http://schemas.microsoft.com/office/powerpoint/2010/main" val="13267885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92B3B1DD-90DF-4327-8D47-DDA533239978}" type="datetimeFigureOut">
              <a:rPr lang="en-US"/>
              <a:pPr/>
              <a:t>1/19/2017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0E9AA2A-430A-452A-A72F-2EB1164086B2}" type="slidenum">
              <a:rPr lang="en-US"/>
              <a:pPr/>
              <a:t>‹#›</a:t>
            </a:fld>
            <a:endParaRPr lang="en-US"/>
          </a:p>
        </p:txBody>
      </p:sp>
    </p:spTree>
    <p:extLst>
      <p:ext uri="{BB962C8B-B14F-4D97-AF65-F5344CB8AC3E}">
        <p14:creationId xmlns:p14="http://schemas.microsoft.com/office/powerpoint/2010/main" val="33815921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14450482-91CE-4090-91FF-00CDB1FE3B99}" type="datetimeFigureOut">
              <a:rPr lang="en-US"/>
              <a:pPr/>
              <a:t>1/19/2017</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352CCF0D-B1EA-408B-B0A2-AA05C3CD2A00}" type="slidenum">
              <a:rPr lang="en-US"/>
              <a:pPr/>
              <a:t>‹#›</a:t>
            </a:fld>
            <a:endParaRPr lang="en-US"/>
          </a:p>
        </p:txBody>
      </p:sp>
    </p:spTree>
    <p:extLst>
      <p:ext uri="{BB962C8B-B14F-4D97-AF65-F5344CB8AC3E}">
        <p14:creationId xmlns:p14="http://schemas.microsoft.com/office/powerpoint/2010/main" val="23201363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C6E6B7BA-AF22-428A-B96B-66B856C3E03E}" type="datetimeFigureOut">
              <a:rPr lang="en-US"/>
              <a:pPr/>
              <a:t>1/19/2017</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4D1A4613-9C7D-4740-BE8B-96E636612CC4}" type="slidenum">
              <a:rPr lang="en-US"/>
              <a:pPr/>
              <a:t>‹#›</a:t>
            </a:fld>
            <a:endParaRPr lang="en-US"/>
          </a:p>
        </p:txBody>
      </p:sp>
    </p:spTree>
    <p:extLst>
      <p:ext uri="{BB962C8B-B14F-4D97-AF65-F5344CB8AC3E}">
        <p14:creationId xmlns:p14="http://schemas.microsoft.com/office/powerpoint/2010/main" val="34356872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586B0C3-0EA8-4184-9815-3BB5B236E765}" type="datetimeFigureOut">
              <a:rPr lang="en-US"/>
              <a:pPr/>
              <a:t>1/19/2017</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35B0F0D2-77FC-4DB9-8640-9EBCDD7FD8DB}" type="slidenum">
              <a:rPr lang="en-US"/>
              <a:pPr/>
              <a:t>‹#›</a:t>
            </a:fld>
            <a:endParaRPr lang="en-US"/>
          </a:p>
        </p:txBody>
      </p:sp>
    </p:spTree>
    <p:extLst>
      <p:ext uri="{BB962C8B-B14F-4D97-AF65-F5344CB8AC3E}">
        <p14:creationId xmlns:p14="http://schemas.microsoft.com/office/powerpoint/2010/main" val="39163567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E169CD48-8636-470D-95AD-932A8B1008B0}" type="datetimeFigureOut">
              <a:rPr lang="en-US"/>
              <a:pPr/>
              <a:t>1/19/2017</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B8799651-3347-4427-9332-748CF9228AA2}" type="slidenum">
              <a:rPr lang="en-US"/>
              <a:pPr/>
              <a:t>‹#›</a:t>
            </a:fld>
            <a:endParaRPr lang="en-US"/>
          </a:p>
        </p:txBody>
      </p:sp>
    </p:spTree>
    <p:extLst>
      <p:ext uri="{BB962C8B-B14F-4D97-AF65-F5344CB8AC3E}">
        <p14:creationId xmlns:p14="http://schemas.microsoft.com/office/powerpoint/2010/main" val="584704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a:defRPr/>
            </a:lvl1pPr>
          </a:lstStyle>
          <a:p>
            <a:fld id="{0E2D5921-E00A-4700-A0DF-0D09708C558E}" type="datetimeFigureOut">
              <a:rPr lang="en-US"/>
              <a:pPr/>
              <a:t>1/19/2017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defTabSz="457200">
              <a:defRPr/>
            </a:lvl1p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a:defRPr/>
            </a:lvl1pPr>
          </a:lstStyle>
          <a:p>
            <a:fld id="{6BA84359-8179-4FAD-8AB8-C43E434B3038}" type="slidenum">
              <a:rPr lang="en-US"/>
              <a:pPr/>
              <a:t>‹#›</a:t>
            </a:fld>
            <a:endParaRPr lang="en-US"/>
          </a:p>
        </p:txBody>
      </p:sp>
    </p:spTree>
    <p:extLst>
      <p:ext uri="{BB962C8B-B14F-4D97-AF65-F5344CB8AC3E}">
        <p14:creationId xmlns:p14="http://schemas.microsoft.com/office/powerpoint/2010/main" val="6750604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F385046D-AA0F-413B-8EC2-F35C4C8AE390}" type="datetimeFigureOut">
              <a:rPr lang="en-US"/>
              <a:pPr/>
              <a:t>1/19/2017</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6F9818A3-8595-4A20-BB0A-44C0E79FD5F9}" type="slidenum">
              <a:rPr lang="en-US"/>
              <a:pPr/>
              <a:t>‹#›</a:t>
            </a:fld>
            <a:endParaRPr lang="en-US"/>
          </a:p>
        </p:txBody>
      </p:sp>
    </p:spTree>
    <p:extLst>
      <p:ext uri="{BB962C8B-B14F-4D97-AF65-F5344CB8AC3E}">
        <p14:creationId xmlns:p14="http://schemas.microsoft.com/office/powerpoint/2010/main" val="19846038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19B10FDB-C9A3-45FB-B28D-DED9593215FE}" type="datetimeFigureOut">
              <a:rPr lang="en-US"/>
              <a:pPr/>
              <a:t>1/19/2017</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FB6BB180-A50A-47CD-943E-99DFFE63C3AE}" type="slidenum">
              <a:rPr lang="en-US"/>
              <a:pPr/>
              <a:t>‹#›</a:t>
            </a:fld>
            <a:endParaRPr lang="en-US"/>
          </a:p>
        </p:txBody>
      </p:sp>
    </p:spTree>
    <p:extLst>
      <p:ext uri="{BB962C8B-B14F-4D97-AF65-F5344CB8AC3E}">
        <p14:creationId xmlns:p14="http://schemas.microsoft.com/office/powerpoint/2010/main" val="28985832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8B94067-466D-4CAE-A78A-98F8728B0E63}" type="datetimeFigureOut">
              <a:rPr lang="en-US"/>
              <a:pPr/>
              <a:t>1/19/2017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E347E5C-2190-4B30-B3AD-45BC03E50587}" type="slidenum">
              <a:rPr lang="en-US"/>
              <a:pPr/>
              <a:t>‹#›</a:t>
            </a:fld>
            <a:endParaRPr lang="en-US"/>
          </a:p>
        </p:txBody>
      </p:sp>
    </p:spTree>
    <p:extLst>
      <p:ext uri="{BB962C8B-B14F-4D97-AF65-F5344CB8AC3E}">
        <p14:creationId xmlns:p14="http://schemas.microsoft.com/office/powerpoint/2010/main" val="28370625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546A70F-D71A-4D1F-95DB-F07045BD2B34}" type="datetimeFigureOut">
              <a:rPr lang="en-US"/>
              <a:pPr/>
              <a:t>1/19/2017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E58C7B0-FCBA-4B3E-96BD-E071F7A51F5C}" type="slidenum">
              <a:rPr lang="en-US"/>
              <a:pPr/>
              <a:t>‹#›</a:t>
            </a:fld>
            <a:endParaRPr lang="en-US"/>
          </a:p>
        </p:txBody>
      </p:sp>
    </p:spTree>
    <p:extLst>
      <p:ext uri="{BB962C8B-B14F-4D97-AF65-F5344CB8AC3E}">
        <p14:creationId xmlns:p14="http://schemas.microsoft.com/office/powerpoint/2010/main" val="474203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fld id="{57F87D44-6367-465C-900D-D92A9818ACE4}" type="datetime1">
              <a:rPr lang="en-US">
                <a:solidFill>
                  <a:prstClr val="black">
                    <a:tint val="75000"/>
                  </a:prstClr>
                </a:solidFill>
              </a:rPr>
              <a:pPr>
                <a:defRPr/>
              </a:pPr>
              <a:t>1/19/2017</a:t>
            </a:fld>
            <a:endParaRPr lang="en-US">
              <a:solidFill>
                <a:prstClr val="black">
                  <a:tint val="75000"/>
                </a:prstClr>
              </a:solidFill>
            </a:endParaRPr>
          </a:p>
        </p:txBody>
      </p:sp>
      <p:sp>
        <p:nvSpPr>
          <p:cNvPr id="6" name="Rectangle 5"/>
          <p:cNvSpPr>
            <a:spLocks noGrp="1" noChangeArrowheads="1"/>
          </p:cNvSpPr>
          <p:nvPr>
            <p:ph type="ftr" sz="quarter" idx="11"/>
          </p:nvPr>
        </p:nvSpPr>
        <p:spPr/>
        <p:txBody>
          <a:bodyPr/>
          <a:lstStyle>
            <a:lvl1pPr>
              <a:defRPr/>
            </a:lvl1pPr>
          </a:lstStyle>
          <a:p>
            <a:pPr>
              <a:defRPr/>
            </a:pPr>
            <a:fld id="{847C6CB4-C9D3-415C-86CD-52C6C1D0FA64}"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7541223-6F26-4061-80EE-EBE127128DEA}" type="datetimeFigureOut">
              <a:rPr lang="en-US">
                <a:solidFill>
                  <a:prstClr val="black">
                    <a:tint val="75000"/>
                  </a:prstClr>
                </a:solidFill>
              </a:rPr>
              <a:pPr>
                <a:def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29A5729-CA13-408C-A719-9EBA0E675F74}"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7B53A15-B417-4DFB-9DAE-56FCC69FE23C}" type="datetimeFigureOut">
              <a:rPr lang="en-US">
                <a:solidFill>
                  <a:prstClr val="black">
                    <a:tint val="75000"/>
                  </a:prstClr>
                </a:solidFill>
              </a:rPr>
              <a:pPr>
                <a:def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1F74874-1059-464D-AB7C-A842193A1BD0}"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A85D70B-8AF6-4F52-8D17-154201329CFF}" type="datetimeFigureOut">
              <a:rPr lang="en-US">
                <a:solidFill>
                  <a:prstClr val="black">
                    <a:tint val="75000"/>
                  </a:prstClr>
                </a:solidFill>
              </a:rPr>
              <a:pPr>
                <a:def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D6FA836-568D-4B3B-9019-D45FED68AC69}"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C1B2F77-1C90-4063-BA5D-8814E5E875C7}" type="datetimeFigureOut">
              <a:rPr lang="en-US">
                <a:solidFill>
                  <a:prstClr val="black">
                    <a:tint val="75000"/>
                  </a:prstClr>
                </a:solidFill>
              </a:rPr>
              <a:pPr>
                <a:defRPr/>
              </a:pPr>
              <a:t>1/19/2017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797F5FA-D8E0-4F95-9616-10BC845D9006}"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D68F023-2E32-46B8-BFFD-9A27D4513A77}" type="datetimeFigureOut">
              <a:rPr lang="en-US">
                <a:solidFill>
                  <a:prstClr val="black">
                    <a:tint val="75000"/>
                  </a:prstClr>
                </a:solidFill>
              </a:rPr>
              <a:pPr>
                <a:defRPr/>
              </a:pPr>
              <a:t>1/19/2017</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23645FC-DE05-431A-A0B5-0DE5A1C9055E}"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a:defRPr/>
            </a:lvl1pPr>
          </a:lstStyle>
          <a:p>
            <a:fld id="{293247F2-36FA-4B1C-8504-C5FF0ACEE895}" type="datetimeFigureOut">
              <a:rPr lang="en-US"/>
              <a:pPr/>
              <a:t>1/19/2017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defTabSz="457200">
              <a:defRPr/>
            </a:lvl1p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a:defRPr/>
            </a:lvl1pPr>
          </a:lstStyle>
          <a:p>
            <a:fld id="{73605BC0-6C0C-4CF7-B86B-3597309F80E7}" type="slidenum">
              <a:rPr lang="en-US"/>
              <a:pPr/>
              <a:t>‹#›</a:t>
            </a:fld>
            <a:endParaRPr lang="en-US"/>
          </a:p>
        </p:txBody>
      </p:sp>
    </p:spTree>
    <p:extLst>
      <p:ext uri="{BB962C8B-B14F-4D97-AF65-F5344CB8AC3E}">
        <p14:creationId xmlns:p14="http://schemas.microsoft.com/office/powerpoint/2010/main" val="8715704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D3A8F46-2407-44F6-B4DD-F7FF14D10681}" type="datetimeFigureOut">
              <a:rPr lang="en-US">
                <a:solidFill>
                  <a:prstClr val="black">
                    <a:tint val="75000"/>
                  </a:prstClr>
                </a:solidFill>
              </a:rPr>
              <a:pPr>
                <a:defRPr/>
              </a:pPr>
              <a:t>1/19/2017</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7757039B-4E7A-4DA6-A721-EFFBFA169057}"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5A2B518-C2BA-4C2B-8BB1-96314917E5F4}" type="datetimeFigureOut">
              <a:rPr lang="en-US">
                <a:solidFill>
                  <a:prstClr val="black">
                    <a:tint val="75000"/>
                  </a:prstClr>
                </a:solidFill>
              </a:rPr>
              <a:pPr>
                <a:defRPr/>
              </a:pPr>
              <a:t>1/19/2017</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D8EBA16-BABC-401C-ABBF-A072744ADBAE}"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24B775A-F72A-468E-B64D-083B4CFCF6F4}" type="datetimeFigureOut">
              <a:rPr lang="en-US">
                <a:solidFill>
                  <a:prstClr val="black">
                    <a:tint val="75000"/>
                  </a:prstClr>
                </a:solidFill>
              </a:rPr>
              <a:pPr>
                <a:defRPr/>
              </a:pPr>
              <a:t>1/19/2017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5DF5E65-8BF7-4B8D-B624-4D2C26FADAA5}"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B8FE908-4734-4823-90E2-FFCD21060CB5}" type="datetimeFigureOut">
              <a:rPr lang="en-US">
                <a:solidFill>
                  <a:prstClr val="black">
                    <a:tint val="75000"/>
                  </a:prstClr>
                </a:solidFill>
              </a:rPr>
              <a:pPr>
                <a:defRPr/>
              </a:pPr>
              <a:t>1/19/2017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FBFD26B-CEA8-4982-A896-2C79C2605A8D}"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B64170E-F215-4463-99E5-C4BFBEC4EDAD}" type="datetimeFigureOut">
              <a:rPr lang="en-US">
                <a:solidFill>
                  <a:prstClr val="black">
                    <a:tint val="75000"/>
                  </a:prstClr>
                </a:solidFill>
              </a:rPr>
              <a:pPr>
                <a:def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3B335F4-B69B-4B53-8281-E9D48BE6D8F1}"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4E25D3F-67C3-496A-B04D-4EE290E54935}" type="datetimeFigureOut">
              <a:rPr lang="en-US">
                <a:solidFill>
                  <a:prstClr val="black">
                    <a:tint val="75000"/>
                  </a:prstClr>
                </a:solidFill>
              </a:rPr>
              <a:pPr>
                <a:def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9A1DE93-8BBE-4A46-98BB-6DEC1A343BB0}"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2625" y="609600"/>
            <a:ext cx="808037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2625"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5025" y="1981200"/>
            <a:ext cx="3810000" cy="4114800"/>
          </a:xfrm>
        </p:spPr>
        <p:txBody>
          <a:bodyPr/>
          <a:lstStyle/>
          <a:p>
            <a:pPr lvl="0"/>
            <a:endParaRPr lang="en-US" noProof="0"/>
          </a:p>
        </p:txBody>
      </p:sp>
      <p:sp>
        <p:nvSpPr>
          <p:cNvPr id="5" name="Date Placeholder 4"/>
          <p:cNvSpPr>
            <a:spLocks noGrp="1"/>
          </p:cNvSpPr>
          <p:nvPr>
            <p:ph type="dt" sz="half" idx="10"/>
          </p:nvPr>
        </p:nvSpPr>
        <p:spPr>
          <a:xfrm>
            <a:off x="4114800" y="6362700"/>
            <a:ext cx="1905000" cy="457200"/>
          </a:xfrm>
        </p:spPr>
        <p:txBody>
          <a:bodyPr/>
          <a:lstStyle>
            <a:lvl1pPr algn="l">
              <a:defRPr/>
            </a:lvl1p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a:xfrm>
            <a:off x="228600" y="6365875"/>
            <a:ext cx="4267200" cy="457200"/>
          </a:xfrm>
        </p:spPr>
        <p:txBody>
          <a:bodyPr/>
          <a:lstStyle>
            <a:lvl1pPr>
              <a:defRPr/>
            </a:lvl1pPr>
          </a:lstStyle>
          <a:p>
            <a:pPr>
              <a:defRPr/>
            </a:pPr>
            <a:r>
              <a:rPr lang="en-US">
                <a:solidFill>
                  <a:prstClr val="black">
                    <a:tint val="75000"/>
                  </a:prstClr>
                </a:solidFill>
              </a:rPr>
              <a:t>SAY Passers Referee Training</a:t>
            </a:r>
            <a:endParaRPr lang="en-US" dirty="0">
              <a:solidFill>
                <a:prstClr val="black">
                  <a:tint val="75000"/>
                </a:prstClr>
              </a:solidFill>
            </a:endParaRPr>
          </a:p>
        </p:txBody>
      </p:sp>
      <p:sp>
        <p:nvSpPr>
          <p:cNvPr id="7" name="Slide Number Placeholder 6"/>
          <p:cNvSpPr>
            <a:spLocks noGrp="1"/>
          </p:cNvSpPr>
          <p:nvPr>
            <p:ph type="sldNum" sz="quarter" idx="12"/>
          </p:nvPr>
        </p:nvSpPr>
        <p:spPr>
          <a:xfrm>
            <a:off x="7239000" y="6400800"/>
            <a:ext cx="1905000" cy="381000"/>
          </a:xfrm>
        </p:spPr>
        <p:txBody>
          <a:bodyPr/>
          <a:lstStyle>
            <a:lvl2pPr lvl="1">
              <a:defRPr/>
            </a:lvl2pPr>
          </a:lstStyle>
          <a:p>
            <a:pPr lvl="1">
              <a:defRPr/>
            </a:pPr>
            <a:r>
              <a:rPr lang="en-US">
                <a:solidFill>
                  <a:prstClr val="black"/>
                </a:solidFill>
              </a:rPr>
              <a:t>Slide </a:t>
            </a:r>
            <a:fld id="{2E7DA103-2B55-4130-9079-268C170E2456}" type="slidenum">
              <a:rPr lang="en-US">
                <a:solidFill>
                  <a:prstClr val="black"/>
                </a:solidFill>
              </a:rPr>
              <a:pPr lvl="1">
                <a:defRPr/>
              </a:pPr>
              <a:t>‹#›</a:t>
            </a:fld>
            <a:endParaRPr lang="en-US">
              <a:solidFill>
                <a:prstClr val="black"/>
              </a:solidFill>
              <a:latin typeface="Calibri"/>
            </a:endParaRPr>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pPr>
              <a:defRPr/>
            </a:pPr>
            <a:endParaRPr lang="en-US">
              <a:solidFill>
                <a:prstClr val="black">
                  <a:tint val="75000"/>
                </a:prstClr>
              </a:solidFill>
            </a:endParaRP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pPr>
              <a:defRPr/>
            </a:pPr>
            <a:fld id="{B87759BF-994F-4A62-8065-083363446278}"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a:defRPr/>
            </a:lvl1pPr>
          </a:lstStyle>
          <a:p>
            <a:fld id="{1ABF2F2B-F879-479F-BE7C-F97EA695B27F}" type="datetimeFigureOut">
              <a:rPr lang="en-US"/>
              <a:pPr/>
              <a:t>1/19/2017</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defTabSz="457200">
              <a:defRPr/>
            </a:lvl1p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a:defRPr/>
            </a:lvl1pPr>
          </a:lstStyle>
          <a:p>
            <a:fld id="{2924B422-6653-4458-B9E8-861DAF99B418}" type="slidenum">
              <a:rPr lang="en-US"/>
              <a:pPr/>
              <a:t>‹#›</a:t>
            </a:fld>
            <a:endParaRPr lang="en-US"/>
          </a:p>
        </p:txBody>
      </p:sp>
    </p:spTree>
    <p:extLst>
      <p:ext uri="{BB962C8B-B14F-4D97-AF65-F5344CB8AC3E}">
        <p14:creationId xmlns:p14="http://schemas.microsoft.com/office/powerpoint/2010/main" val="4092443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a:defRPr/>
            </a:lvl1pPr>
          </a:lstStyle>
          <a:p>
            <a:fld id="{99F79679-8419-4838-A7DC-C23305E082C6}" type="datetimeFigureOut">
              <a:rPr lang="en-US"/>
              <a:pPr/>
              <a:t>1/19/2017</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defTabSz="457200">
              <a:defRPr/>
            </a:lvl1p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a:defRPr/>
            </a:lvl1pPr>
          </a:lstStyle>
          <a:p>
            <a:fld id="{F247D1DE-0C11-405C-B5FE-E8DEFFA87D01}" type="slidenum">
              <a:rPr lang="en-US"/>
              <a:pPr/>
              <a:t>‹#›</a:t>
            </a:fld>
            <a:endParaRPr lang="en-US"/>
          </a:p>
        </p:txBody>
      </p:sp>
    </p:spTree>
    <p:extLst>
      <p:ext uri="{BB962C8B-B14F-4D97-AF65-F5344CB8AC3E}">
        <p14:creationId xmlns:p14="http://schemas.microsoft.com/office/powerpoint/2010/main" val="3799929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a:defRPr/>
            </a:lvl1pPr>
          </a:lstStyle>
          <a:p>
            <a:fld id="{0E3B82A9-587D-4382-A6BB-AEED2CC0C2F4}" type="datetimeFigureOut">
              <a:rPr lang="en-US"/>
              <a:pPr/>
              <a:t>1/19/2017</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defTabSz="457200">
              <a:defRPr/>
            </a:lvl1p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a:defRPr/>
            </a:lvl1pPr>
          </a:lstStyle>
          <a:p>
            <a:fld id="{90F7FE32-587D-4B1F-9177-41507C6579DC}" type="slidenum">
              <a:rPr lang="en-US"/>
              <a:pPr/>
              <a:t>‹#›</a:t>
            </a:fld>
            <a:endParaRPr lang="en-US"/>
          </a:p>
        </p:txBody>
      </p:sp>
    </p:spTree>
    <p:extLst>
      <p:ext uri="{BB962C8B-B14F-4D97-AF65-F5344CB8AC3E}">
        <p14:creationId xmlns:p14="http://schemas.microsoft.com/office/powerpoint/2010/main" val="763536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a:defRPr/>
            </a:lvl1pPr>
          </a:lstStyle>
          <a:p>
            <a:fld id="{BBFAC763-F3D4-4E1B-93DC-4346271814C2}" type="datetimeFigureOut">
              <a:rPr lang="en-US"/>
              <a:pPr/>
              <a:t>1/19/2017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defTabSz="457200">
              <a:defRPr/>
            </a:lvl1p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a:defRPr/>
            </a:lvl1pPr>
          </a:lstStyle>
          <a:p>
            <a:fld id="{06562EDE-7E1B-4EAA-BE32-2539C93160AA}" type="slidenum">
              <a:rPr lang="en-US"/>
              <a:pPr/>
              <a:t>‹#›</a:t>
            </a:fld>
            <a:endParaRPr lang="en-US"/>
          </a:p>
        </p:txBody>
      </p:sp>
    </p:spTree>
    <p:extLst>
      <p:ext uri="{BB962C8B-B14F-4D97-AF65-F5344CB8AC3E}">
        <p14:creationId xmlns:p14="http://schemas.microsoft.com/office/powerpoint/2010/main" val="1963553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a:defRPr/>
            </a:lvl1pPr>
          </a:lstStyle>
          <a:p>
            <a:fld id="{3FF323A5-1F59-430F-AD6D-B6185B843CBD}" type="datetimeFigureOut">
              <a:rPr lang="en-US"/>
              <a:pPr/>
              <a:t>1/19/2017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defTabSz="457200">
              <a:defRPr/>
            </a:lvl1p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a:defRPr/>
            </a:lvl1pPr>
          </a:lstStyle>
          <a:p>
            <a:fld id="{CDB4C572-58BC-4ABD-82AE-40EBC3F224F3}" type="slidenum">
              <a:rPr lang="en-US"/>
              <a:pPr/>
              <a:t>‹#›</a:t>
            </a:fld>
            <a:endParaRPr lang="en-US"/>
          </a:p>
        </p:txBody>
      </p:sp>
    </p:spTree>
    <p:extLst>
      <p:ext uri="{BB962C8B-B14F-4D97-AF65-F5344CB8AC3E}">
        <p14:creationId xmlns:p14="http://schemas.microsoft.com/office/powerpoint/2010/main" val="3818608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theme" Target="../theme/theme4.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2" descr="background 5.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76200"/>
            <a:ext cx="7315200" cy="868363"/>
          </a:xfrm>
          <a:prstGeom prst="rect">
            <a:avLst/>
          </a:prstGeom>
          <a:effectLst>
            <a:outerShdw blurRad="50800" dist="38100" dir="2700000" algn="tl" rotWithShape="0">
              <a:srgbClr val="000000">
                <a:alpha val="43000"/>
              </a:srgbClr>
            </a:outerShdw>
          </a:effectLst>
        </p:spPr>
        <p:txBody>
          <a:bodyPr vert="horz" wrap="square" lIns="0" tIns="0" rIns="0" bIns="0" numCol="1" anchor="ctr" anchorCtr="0" compatLnSpc="1">
            <a:prstTxWarp prst="textNoShape">
              <a:avLst/>
            </a:prstTxWarp>
            <a:noAutofit/>
          </a:bodyPr>
          <a:lstStyle/>
          <a:p>
            <a:pPr lvl="0"/>
            <a:r>
              <a:rPr lang="en-US" smtClean="0"/>
              <a:t>Click to edit Master title style</a:t>
            </a:r>
          </a:p>
        </p:txBody>
      </p:sp>
      <p:sp>
        <p:nvSpPr>
          <p:cNvPr id="1028" name="Text Placeholder 2"/>
          <p:cNvSpPr>
            <a:spLocks noGrp="1"/>
          </p:cNvSpPr>
          <p:nvPr>
            <p:ph type="body" idx="1"/>
          </p:nvPr>
        </p:nvSpPr>
        <p:spPr bwMode="auto">
          <a:xfrm>
            <a:off x="457200" y="1371600"/>
            <a:ext cx="82296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TextBox 13"/>
          <p:cNvSpPr txBox="1">
            <a:spLocks noChangeArrowheads="1"/>
          </p:cNvSpPr>
          <p:nvPr userDrawn="1"/>
        </p:nvSpPr>
        <p:spPr bwMode="auto">
          <a:xfrm>
            <a:off x="457200" y="6553200"/>
            <a:ext cx="16764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Rockwell"/>
              </a:defRPr>
            </a:lvl1pPr>
            <a:lvl2pPr marL="742950" indent="-285750" eaLnBrk="0" hangingPunct="0">
              <a:defRPr>
                <a:solidFill>
                  <a:schemeClr val="tx1"/>
                </a:solidFill>
                <a:latin typeface="Rockwell"/>
              </a:defRPr>
            </a:lvl2pPr>
            <a:lvl3pPr marL="1143000" indent="-228600" eaLnBrk="0" hangingPunct="0">
              <a:defRPr>
                <a:solidFill>
                  <a:schemeClr val="tx1"/>
                </a:solidFill>
                <a:latin typeface="Rockwell"/>
              </a:defRPr>
            </a:lvl3pPr>
            <a:lvl4pPr marL="1600200" indent="-228600" eaLnBrk="0" hangingPunct="0">
              <a:defRPr>
                <a:solidFill>
                  <a:schemeClr val="tx1"/>
                </a:solidFill>
                <a:latin typeface="Rockwell"/>
              </a:defRPr>
            </a:lvl4pPr>
            <a:lvl5pPr marL="2057400" indent="-228600" eaLnBrk="0" hangingPunct="0">
              <a:defRPr>
                <a:solidFill>
                  <a:schemeClr val="tx1"/>
                </a:solidFill>
                <a:latin typeface="Rockwell"/>
              </a:defRPr>
            </a:lvl5pPr>
            <a:lvl6pPr marL="2514600" indent="-228600" defTabSz="457200" eaLnBrk="0" fontAlgn="base" hangingPunct="0">
              <a:spcBef>
                <a:spcPct val="0"/>
              </a:spcBef>
              <a:spcAft>
                <a:spcPct val="0"/>
              </a:spcAft>
              <a:defRPr>
                <a:solidFill>
                  <a:schemeClr val="tx1"/>
                </a:solidFill>
                <a:latin typeface="Rockwell"/>
              </a:defRPr>
            </a:lvl6pPr>
            <a:lvl7pPr marL="2971800" indent="-228600" defTabSz="457200" eaLnBrk="0" fontAlgn="base" hangingPunct="0">
              <a:spcBef>
                <a:spcPct val="0"/>
              </a:spcBef>
              <a:spcAft>
                <a:spcPct val="0"/>
              </a:spcAft>
              <a:defRPr>
                <a:solidFill>
                  <a:schemeClr val="tx1"/>
                </a:solidFill>
                <a:latin typeface="Rockwell"/>
              </a:defRPr>
            </a:lvl7pPr>
            <a:lvl8pPr marL="3429000" indent="-228600" defTabSz="457200" eaLnBrk="0" fontAlgn="base" hangingPunct="0">
              <a:spcBef>
                <a:spcPct val="0"/>
              </a:spcBef>
              <a:spcAft>
                <a:spcPct val="0"/>
              </a:spcAft>
              <a:defRPr>
                <a:solidFill>
                  <a:schemeClr val="tx1"/>
                </a:solidFill>
                <a:latin typeface="Rockwell"/>
              </a:defRPr>
            </a:lvl8pPr>
            <a:lvl9pPr marL="3886200" indent="-228600" defTabSz="457200" eaLnBrk="0" fontAlgn="base" hangingPunct="0">
              <a:spcBef>
                <a:spcPct val="0"/>
              </a:spcBef>
              <a:spcAft>
                <a:spcPct val="0"/>
              </a:spcAft>
              <a:defRPr>
                <a:solidFill>
                  <a:schemeClr val="tx1"/>
                </a:solidFill>
                <a:latin typeface="Rockwell"/>
              </a:defRPr>
            </a:lvl9pPr>
          </a:lstStyle>
          <a:p>
            <a:pPr defTabSz="457200" eaLnBrk="1" hangingPunct="1">
              <a:defRPr/>
            </a:pPr>
            <a:r>
              <a:rPr lang="en-US" sz="800" b="1" smtClean="0">
                <a:solidFill>
                  <a:srgbClr val="595959"/>
                </a:solidFill>
                <a:latin typeface="Arial" pitchFamily="34" charset="0"/>
                <a:cs typeface="Arial" pitchFamily="34" charset="0"/>
              </a:rPr>
              <a:t>© 2011 U.S. Soccer</a:t>
            </a:r>
          </a:p>
        </p:txBody>
      </p:sp>
      <p:sp>
        <p:nvSpPr>
          <p:cNvPr id="1030" name="TextBox 14"/>
          <p:cNvSpPr txBox="1">
            <a:spLocks noChangeArrowheads="1"/>
          </p:cNvSpPr>
          <p:nvPr userDrawn="1"/>
        </p:nvSpPr>
        <p:spPr bwMode="auto">
          <a:xfrm>
            <a:off x="8229600" y="6553200"/>
            <a:ext cx="4572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Rockwell"/>
              </a:defRPr>
            </a:lvl1pPr>
            <a:lvl2pPr marL="742950" indent="-285750" eaLnBrk="0" hangingPunct="0">
              <a:defRPr>
                <a:solidFill>
                  <a:schemeClr val="tx1"/>
                </a:solidFill>
                <a:latin typeface="Rockwell"/>
              </a:defRPr>
            </a:lvl2pPr>
            <a:lvl3pPr marL="1143000" indent="-228600" eaLnBrk="0" hangingPunct="0">
              <a:defRPr>
                <a:solidFill>
                  <a:schemeClr val="tx1"/>
                </a:solidFill>
                <a:latin typeface="Rockwell"/>
              </a:defRPr>
            </a:lvl3pPr>
            <a:lvl4pPr marL="1600200" indent="-228600" eaLnBrk="0" hangingPunct="0">
              <a:defRPr>
                <a:solidFill>
                  <a:schemeClr val="tx1"/>
                </a:solidFill>
                <a:latin typeface="Rockwell"/>
              </a:defRPr>
            </a:lvl4pPr>
            <a:lvl5pPr marL="2057400" indent="-228600" eaLnBrk="0" hangingPunct="0">
              <a:defRPr>
                <a:solidFill>
                  <a:schemeClr val="tx1"/>
                </a:solidFill>
                <a:latin typeface="Rockwell"/>
              </a:defRPr>
            </a:lvl5pPr>
            <a:lvl6pPr marL="2514600" indent="-228600" defTabSz="457200" eaLnBrk="0" fontAlgn="base" hangingPunct="0">
              <a:spcBef>
                <a:spcPct val="0"/>
              </a:spcBef>
              <a:spcAft>
                <a:spcPct val="0"/>
              </a:spcAft>
              <a:defRPr>
                <a:solidFill>
                  <a:schemeClr val="tx1"/>
                </a:solidFill>
                <a:latin typeface="Rockwell"/>
              </a:defRPr>
            </a:lvl6pPr>
            <a:lvl7pPr marL="2971800" indent="-228600" defTabSz="457200" eaLnBrk="0" fontAlgn="base" hangingPunct="0">
              <a:spcBef>
                <a:spcPct val="0"/>
              </a:spcBef>
              <a:spcAft>
                <a:spcPct val="0"/>
              </a:spcAft>
              <a:defRPr>
                <a:solidFill>
                  <a:schemeClr val="tx1"/>
                </a:solidFill>
                <a:latin typeface="Rockwell"/>
              </a:defRPr>
            </a:lvl7pPr>
            <a:lvl8pPr marL="3429000" indent="-228600" defTabSz="457200" eaLnBrk="0" fontAlgn="base" hangingPunct="0">
              <a:spcBef>
                <a:spcPct val="0"/>
              </a:spcBef>
              <a:spcAft>
                <a:spcPct val="0"/>
              </a:spcAft>
              <a:defRPr>
                <a:solidFill>
                  <a:schemeClr val="tx1"/>
                </a:solidFill>
                <a:latin typeface="Rockwell"/>
              </a:defRPr>
            </a:lvl8pPr>
            <a:lvl9pPr marL="3886200" indent="-228600" defTabSz="457200" eaLnBrk="0" fontAlgn="base" hangingPunct="0">
              <a:spcBef>
                <a:spcPct val="0"/>
              </a:spcBef>
              <a:spcAft>
                <a:spcPct val="0"/>
              </a:spcAft>
              <a:defRPr>
                <a:solidFill>
                  <a:schemeClr val="tx1"/>
                </a:solidFill>
                <a:latin typeface="Rockwell"/>
              </a:defRPr>
            </a:lvl9pPr>
          </a:lstStyle>
          <a:p>
            <a:pPr algn="r" defTabSz="457200" eaLnBrk="1" hangingPunct="1">
              <a:defRPr/>
            </a:pPr>
            <a:fld id="{1BE739FB-33E4-4199-B714-EC9453EBCF6A}" type="slidenum">
              <a:rPr lang="en-US" sz="800" b="1" smtClean="0">
                <a:solidFill>
                  <a:srgbClr val="595959"/>
                </a:solidFill>
                <a:latin typeface="Arial" pitchFamily="34" charset="0"/>
                <a:cs typeface="Arial" pitchFamily="34" charset="0"/>
              </a:rPr>
              <a:pPr algn="r" defTabSz="457200" eaLnBrk="1" hangingPunct="1">
                <a:defRPr/>
              </a:pPr>
              <a:t>‹#›</a:t>
            </a:fld>
            <a:endParaRPr lang="en-US" sz="800" b="1" smtClean="0">
              <a:solidFill>
                <a:srgbClr val="595959"/>
              </a:solidFill>
              <a:latin typeface="Arial" pitchFamily="34" charset="0"/>
              <a:cs typeface="Arial" pitchFamily="34" charset="0"/>
            </a:endParaRPr>
          </a:p>
        </p:txBody>
      </p:sp>
      <p:sp>
        <p:nvSpPr>
          <p:cNvPr id="1031" name="TextBox 11"/>
          <p:cNvSpPr txBox="1">
            <a:spLocks noChangeArrowheads="1"/>
          </p:cNvSpPr>
          <p:nvPr userDrawn="1"/>
        </p:nvSpPr>
        <p:spPr bwMode="auto">
          <a:xfrm>
            <a:off x="1676400" y="6553200"/>
            <a:ext cx="6172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Rockwell"/>
              </a:defRPr>
            </a:lvl1pPr>
            <a:lvl2pPr marL="742950" indent="-285750" eaLnBrk="0" hangingPunct="0">
              <a:defRPr>
                <a:solidFill>
                  <a:schemeClr val="tx1"/>
                </a:solidFill>
                <a:latin typeface="Rockwell"/>
              </a:defRPr>
            </a:lvl2pPr>
            <a:lvl3pPr marL="1143000" indent="-228600" eaLnBrk="0" hangingPunct="0">
              <a:defRPr>
                <a:solidFill>
                  <a:schemeClr val="tx1"/>
                </a:solidFill>
                <a:latin typeface="Rockwell"/>
              </a:defRPr>
            </a:lvl3pPr>
            <a:lvl4pPr marL="1600200" indent="-228600" eaLnBrk="0" hangingPunct="0">
              <a:defRPr>
                <a:solidFill>
                  <a:schemeClr val="tx1"/>
                </a:solidFill>
                <a:latin typeface="Rockwell"/>
              </a:defRPr>
            </a:lvl4pPr>
            <a:lvl5pPr marL="2057400" indent="-228600" eaLnBrk="0" hangingPunct="0">
              <a:defRPr>
                <a:solidFill>
                  <a:schemeClr val="tx1"/>
                </a:solidFill>
                <a:latin typeface="Rockwell"/>
              </a:defRPr>
            </a:lvl5pPr>
            <a:lvl6pPr marL="2514600" indent="-228600" defTabSz="457200" eaLnBrk="0" fontAlgn="base" hangingPunct="0">
              <a:spcBef>
                <a:spcPct val="0"/>
              </a:spcBef>
              <a:spcAft>
                <a:spcPct val="0"/>
              </a:spcAft>
              <a:defRPr>
                <a:solidFill>
                  <a:schemeClr val="tx1"/>
                </a:solidFill>
                <a:latin typeface="Rockwell"/>
              </a:defRPr>
            </a:lvl6pPr>
            <a:lvl7pPr marL="2971800" indent="-228600" defTabSz="457200" eaLnBrk="0" fontAlgn="base" hangingPunct="0">
              <a:spcBef>
                <a:spcPct val="0"/>
              </a:spcBef>
              <a:spcAft>
                <a:spcPct val="0"/>
              </a:spcAft>
              <a:defRPr>
                <a:solidFill>
                  <a:schemeClr val="tx1"/>
                </a:solidFill>
                <a:latin typeface="Rockwell"/>
              </a:defRPr>
            </a:lvl7pPr>
            <a:lvl8pPr marL="3429000" indent="-228600" defTabSz="457200" eaLnBrk="0" fontAlgn="base" hangingPunct="0">
              <a:spcBef>
                <a:spcPct val="0"/>
              </a:spcBef>
              <a:spcAft>
                <a:spcPct val="0"/>
              </a:spcAft>
              <a:defRPr>
                <a:solidFill>
                  <a:schemeClr val="tx1"/>
                </a:solidFill>
                <a:latin typeface="Rockwell"/>
              </a:defRPr>
            </a:lvl8pPr>
            <a:lvl9pPr marL="3886200" indent="-228600" defTabSz="457200" eaLnBrk="0" fontAlgn="base" hangingPunct="0">
              <a:spcBef>
                <a:spcPct val="0"/>
              </a:spcBef>
              <a:spcAft>
                <a:spcPct val="0"/>
              </a:spcAft>
              <a:defRPr>
                <a:solidFill>
                  <a:schemeClr val="tx1"/>
                </a:solidFill>
                <a:latin typeface="Rockwell"/>
              </a:defRPr>
            </a:lvl9pPr>
          </a:lstStyle>
          <a:p>
            <a:pPr algn="ctr" defTabSz="457200" eaLnBrk="1" hangingPunct="1">
              <a:defRPr/>
            </a:pPr>
            <a:r>
              <a:rPr lang="en-US" sz="800" b="1" smtClean="0">
                <a:solidFill>
                  <a:srgbClr val="595959"/>
                </a:solidFill>
                <a:latin typeface="Arial" pitchFamily="34" charset="0"/>
                <a:cs typeface="Arial" pitchFamily="34" charset="0"/>
              </a:rPr>
              <a:t>CONFIDENTIAL– Not to be shared without U.S. Soccer approval</a:t>
            </a:r>
          </a:p>
        </p:txBody>
      </p:sp>
      <p:cxnSp>
        <p:nvCxnSpPr>
          <p:cNvPr id="17" name="Straight Connector 16"/>
          <p:cNvCxnSpPr/>
          <p:nvPr userDrawn="1"/>
        </p:nvCxnSpPr>
        <p:spPr>
          <a:xfrm rot="10800000">
            <a:off x="457200" y="6477000"/>
            <a:ext cx="8229600" cy="1588"/>
          </a:xfrm>
          <a:prstGeom prst="line">
            <a:avLst/>
          </a:prstGeom>
          <a:ln w="9525" cap="rnd">
            <a:solidFill>
              <a:schemeClr val="tx1">
                <a:lumMod val="50000"/>
                <a:lumOff val="50000"/>
              </a:schemeClr>
            </a:solidFill>
            <a:prstDash val="solid"/>
          </a:ln>
          <a:effectLst/>
        </p:spPr>
        <p:style>
          <a:lnRef idx="2">
            <a:schemeClr val="accent1"/>
          </a:lnRef>
          <a:fillRef idx="0">
            <a:schemeClr val="accent1"/>
          </a:fillRef>
          <a:effectRef idx="1">
            <a:schemeClr val="accent1"/>
          </a:effectRef>
          <a:fontRef idx="minor">
            <a:schemeClr val="tx1"/>
          </a:fontRef>
        </p:style>
      </p:cxnSp>
      <p:pic>
        <p:nvPicPr>
          <p:cNvPr id="1033" name="Picture 14" descr="Referee Program.pn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907338" y="38100"/>
            <a:ext cx="931862"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457200" rtl="0" eaLnBrk="0" fontAlgn="base" hangingPunct="0">
        <a:spcBef>
          <a:spcPct val="0"/>
        </a:spcBef>
        <a:spcAft>
          <a:spcPct val="0"/>
        </a:spcAft>
        <a:defRPr sz="3200" kern="1200">
          <a:solidFill>
            <a:schemeClr val="bg1"/>
          </a:solidFill>
          <a:latin typeface="Arial" pitchFamily="34" charset="0"/>
          <a:ea typeface="Rockwell"/>
          <a:cs typeface="Rockwell"/>
        </a:defRPr>
      </a:lvl1pPr>
      <a:lvl2pPr algn="l" defTabSz="457200" rtl="0" eaLnBrk="0" fontAlgn="base" hangingPunct="0">
        <a:spcBef>
          <a:spcPct val="0"/>
        </a:spcBef>
        <a:spcAft>
          <a:spcPct val="0"/>
        </a:spcAft>
        <a:defRPr sz="3200">
          <a:solidFill>
            <a:schemeClr val="bg1"/>
          </a:solidFill>
          <a:latin typeface="Arial" pitchFamily="34" charset="0"/>
          <a:ea typeface="Rockwell"/>
          <a:cs typeface="Rockwell"/>
        </a:defRPr>
      </a:lvl2pPr>
      <a:lvl3pPr algn="l" defTabSz="457200" rtl="0" eaLnBrk="0" fontAlgn="base" hangingPunct="0">
        <a:spcBef>
          <a:spcPct val="0"/>
        </a:spcBef>
        <a:spcAft>
          <a:spcPct val="0"/>
        </a:spcAft>
        <a:defRPr sz="3200">
          <a:solidFill>
            <a:schemeClr val="bg1"/>
          </a:solidFill>
          <a:latin typeface="Arial" pitchFamily="34" charset="0"/>
          <a:ea typeface="Rockwell"/>
          <a:cs typeface="Rockwell"/>
        </a:defRPr>
      </a:lvl3pPr>
      <a:lvl4pPr algn="l" defTabSz="457200" rtl="0" eaLnBrk="0" fontAlgn="base" hangingPunct="0">
        <a:spcBef>
          <a:spcPct val="0"/>
        </a:spcBef>
        <a:spcAft>
          <a:spcPct val="0"/>
        </a:spcAft>
        <a:defRPr sz="3200">
          <a:solidFill>
            <a:schemeClr val="bg1"/>
          </a:solidFill>
          <a:latin typeface="Arial" pitchFamily="34" charset="0"/>
          <a:ea typeface="Rockwell"/>
          <a:cs typeface="Rockwell"/>
        </a:defRPr>
      </a:lvl4pPr>
      <a:lvl5pPr algn="l" defTabSz="457200" rtl="0" eaLnBrk="0" fontAlgn="base" hangingPunct="0">
        <a:spcBef>
          <a:spcPct val="0"/>
        </a:spcBef>
        <a:spcAft>
          <a:spcPct val="0"/>
        </a:spcAft>
        <a:defRPr sz="3200">
          <a:solidFill>
            <a:schemeClr val="bg1"/>
          </a:solidFill>
          <a:latin typeface="Arial" pitchFamily="34" charset="0"/>
          <a:ea typeface="Rockwell"/>
          <a:cs typeface="Rockwell"/>
        </a:defRPr>
      </a:lvl5pPr>
      <a:lvl6pPr marL="457200" algn="l" defTabSz="457200" rtl="0" fontAlgn="base">
        <a:spcBef>
          <a:spcPct val="0"/>
        </a:spcBef>
        <a:spcAft>
          <a:spcPct val="0"/>
        </a:spcAft>
        <a:defRPr sz="3200">
          <a:solidFill>
            <a:schemeClr val="bg1"/>
          </a:solidFill>
          <a:latin typeface="Rockwell"/>
          <a:ea typeface="Rockwell"/>
          <a:cs typeface="Rockwell"/>
        </a:defRPr>
      </a:lvl6pPr>
      <a:lvl7pPr marL="914400" algn="l" defTabSz="457200" rtl="0" fontAlgn="base">
        <a:spcBef>
          <a:spcPct val="0"/>
        </a:spcBef>
        <a:spcAft>
          <a:spcPct val="0"/>
        </a:spcAft>
        <a:defRPr sz="3200">
          <a:solidFill>
            <a:schemeClr val="bg1"/>
          </a:solidFill>
          <a:latin typeface="Rockwell"/>
          <a:ea typeface="Rockwell"/>
          <a:cs typeface="Rockwell"/>
        </a:defRPr>
      </a:lvl7pPr>
      <a:lvl8pPr marL="1371600" algn="l" defTabSz="457200" rtl="0" fontAlgn="base">
        <a:spcBef>
          <a:spcPct val="0"/>
        </a:spcBef>
        <a:spcAft>
          <a:spcPct val="0"/>
        </a:spcAft>
        <a:defRPr sz="3200">
          <a:solidFill>
            <a:schemeClr val="bg1"/>
          </a:solidFill>
          <a:latin typeface="Rockwell"/>
          <a:ea typeface="Rockwell"/>
          <a:cs typeface="Rockwell"/>
        </a:defRPr>
      </a:lvl8pPr>
      <a:lvl9pPr marL="1828800" algn="l" defTabSz="457200" rtl="0" fontAlgn="base">
        <a:spcBef>
          <a:spcPct val="0"/>
        </a:spcBef>
        <a:spcAft>
          <a:spcPct val="0"/>
        </a:spcAft>
        <a:defRPr sz="3200">
          <a:solidFill>
            <a:schemeClr val="bg1"/>
          </a:solidFill>
          <a:latin typeface="Rockwell"/>
          <a:ea typeface="Rockwell"/>
          <a:cs typeface="Rockwell"/>
        </a:defRPr>
      </a:lvl9pPr>
    </p:titleStyle>
    <p:bodyStyle>
      <a:lvl1pPr marL="342900" indent="-342900" algn="l" defTabSz="457200" rtl="0" eaLnBrk="0" fontAlgn="base" hangingPunct="0">
        <a:spcBef>
          <a:spcPct val="20000"/>
        </a:spcBef>
        <a:spcAft>
          <a:spcPct val="0"/>
        </a:spcAft>
        <a:buSzPct val="80000"/>
        <a:buFont typeface="Lucida Grande"/>
        <a:buChar char="»"/>
        <a:defRPr sz="2500" kern="1200">
          <a:solidFill>
            <a:srgbClr val="0D0D0D"/>
          </a:solidFill>
          <a:latin typeface="Arial"/>
          <a:ea typeface="+mn-ea"/>
          <a:cs typeface="Arial"/>
        </a:defRPr>
      </a:lvl1pPr>
      <a:lvl2pPr marL="742950" indent="-285750" algn="l" defTabSz="457200" rtl="0" eaLnBrk="0" fontAlgn="base" hangingPunct="0">
        <a:spcBef>
          <a:spcPct val="20000"/>
        </a:spcBef>
        <a:spcAft>
          <a:spcPct val="0"/>
        </a:spcAft>
        <a:buSzPct val="80000"/>
        <a:buFont typeface="Lucida Grande"/>
        <a:buChar char="»"/>
        <a:defRPr sz="2500" kern="1200">
          <a:solidFill>
            <a:srgbClr val="0D0D0D"/>
          </a:solidFill>
          <a:latin typeface="Arial"/>
          <a:ea typeface="+mn-ea"/>
          <a:cs typeface="Arial"/>
        </a:defRPr>
      </a:lvl2pPr>
      <a:lvl3pPr marL="1143000" indent="-228600" algn="l" defTabSz="457200" rtl="0" eaLnBrk="0" fontAlgn="base" hangingPunct="0">
        <a:spcBef>
          <a:spcPct val="20000"/>
        </a:spcBef>
        <a:spcAft>
          <a:spcPct val="0"/>
        </a:spcAft>
        <a:buSzPct val="80000"/>
        <a:buFont typeface="Lucida Grande"/>
        <a:buChar char="»"/>
        <a:defRPr sz="2500" kern="1200">
          <a:solidFill>
            <a:srgbClr val="0D0D0D"/>
          </a:solidFill>
          <a:latin typeface="Arial"/>
          <a:ea typeface="+mn-ea"/>
          <a:cs typeface="Arial"/>
        </a:defRPr>
      </a:lvl3pPr>
      <a:lvl4pPr marL="1600200" indent="-228600" algn="l" defTabSz="457200" rtl="0" eaLnBrk="0" fontAlgn="base" hangingPunct="0">
        <a:spcBef>
          <a:spcPct val="20000"/>
        </a:spcBef>
        <a:spcAft>
          <a:spcPct val="0"/>
        </a:spcAft>
        <a:buSzPct val="80000"/>
        <a:buFont typeface="Lucida Grande"/>
        <a:buChar char="»"/>
        <a:defRPr sz="2500" kern="1200">
          <a:solidFill>
            <a:srgbClr val="0D0D0D"/>
          </a:solidFill>
          <a:latin typeface="Arial"/>
          <a:ea typeface="+mn-ea"/>
          <a:cs typeface="Arial"/>
        </a:defRPr>
      </a:lvl4pPr>
      <a:lvl5pPr marL="2057400" indent="-228600" algn="l" defTabSz="457200" rtl="0" eaLnBrk="0" fontAlgn="base" hangingPunct="0">
        <a:spcBef>
          <a:spcPct val="20000"/>
        </a:spcBef>
        <a:spcAft>
          <a:spcPct val="0"/>
        </a:spcAft>
        <a:buSzPct val="80000"/>
        <a:buFont typeface="Lucida Grande"/>
        <a:buChar char="»"/>
        <a:defRPr sz="2500" kern="1200">
          <a:solidFill>
            <a:srgbClr val="0D0D0D"/>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descr="cover 3b.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7" descr="section banner.pn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362200" y="2743200"/>
            <a:ext cx="6781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Title Placeholder 1"/>
          <p:cNvSpPr>
            <a:spLocks noGrp="1"/>
          </p:cNvSpPr>
          <p:nvPr>
            <p:ph type="title"/>
          </p:nvPr>
        </p:nvSpPr>
        <p:spPr bwMode="auto">
          <a:xfrm>
            <a:off x="2743200" y="2871788"/>
            <a:ext cx="563880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pic>
        <p:nvPicPr>
          <p:cNvPr id="7" name="Picture 6" descr="Referee Program.png"/>
          <p:cNvPicPr>
            <a:picLocks noChangeAspect="1"/>
          </p:cNvPicPr>
          <p:nvPr userDrawn="1"/>
        </p:nvPicPr>
        <p:blipFill>
          <a:blip r:embed="rId15"/>
          <a:stretch>
            <a:fillRect/>
          </a:stretch>
        </p:blipFill>
        <p:spPr>
          <a:xfrm>
            <a:off x="457200" y="2706728"/>
            <a:ext cx="1554376" cy="1560472"/>
          </a:xfrm>
          <a:prstGeom prst="rect">
            <a:avLst/>
          </a:prstGeom>
          <a:effectLst>
            <a:reflection stA="13000" endPos="75000" dist="12700" dir="5400000" sy="-100000" algn="bl" rotWithShape="0"/>
          </a:effectLst>
        </p:spPr>
      </p:pic>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457200" rtl="0" eaLnBrk="0" fontAlgn="base" hangingPunct="0">
        <a:spcBef>
          <a:spcPct val="0"/>
        </a:spcBef>
        <a:spcAft>
          <a:spcPct val="0"/>
        </a:spcAft>
        <a:defRPr sz="3200" kern="1200">
          <a:solidFill>
            <a:schemeClr val="bg1"/>
          </a:solidFill>
          <a:latin typeface="Arial" pitchFamily="34" charset="0"/>
          <a:ea typeface="Rockwell"/>
          <a:cs typeface="Rockwell"/>
        </a:defRPr>
      </a:lvl1pPr>
      <a:lvl2pPr algn="l" defTabSz="457200" rtl="0" eaLnBrk="0" fontAlgn="base" hangingPunct="0">
        <a:spcBef>
          <a:spcPct val="0"/>
        </a:spcBef>
        <a:spcAft>
          <a:spcPct val="0"/>
        </a:spcAft>
        <a:defRPr sz="3200">
          <a:solidFill>
            <a:schemeClr val="bg1"/>
          </a:solidFill>
          <a:latin typeface="Arial" pitchFamily="34" charset="0"/>
          <a:ea typeface="Rockwell"/>
          <a:cs typeface="Rockwell"/>
        </a:defRPr>
      </a:lvl2pPr>
      <a:lvl3pPr algn="l" defTabSz="457200" rtl="0" eaLnBrk="0" fontAlgn="base" hangingPunct="0">
        <a:spcBef>
          <a:spcPct val="0"/>
        </a:spcBef>
        <a:spcAft>
          <a:spcPct val="0"/>
        </a:spcAft>
        <a:defRPr sz="3200">
          <a:solidFill>
            <a:schemeClr val="bg1"/>
          </a:solidFill>
          <a:latin typeface="Arial" pitchFamily="34" charset="0"/>
          <a:ea typeface="Rockwell"/>
          <a:cs typeface="Rockwell"/>
        </a:defRPr>
      </a:lvl3pPr>
      <a:lvl4pPr algn="l" defTabSz="457200" rtl="0" eaLnBrk="0" fontAlgn="base" hangingPunct="0">
        <a:spcBef>
          <a:spcPct val="0"/>
        </a:spcBef>
        <a:spcAft>
          <a:spcPct val="0"/>
        </a:spcAft>
        <a:defRPr sz="3200">
          <a:solidFill>
            <a:schemeClr val="bg1"/>
          </a:solidFill>
          <a:latin typeface="Arial" pitchFamily="34" charset="0"/>
          <a:ea typeface="Rockwell"/>
          <a:cs typeface="Rockwell"/>
        </a:defRPr>
      </a:lvl4pPr>
      <a:lvl5pPr algn="l" defTabSz="457200" rtl="0" eaLnBrk="0" fontAlgn="base" hangingPunct="0">
        <a:spcBef>
          <a:spcPct val="0"/>
        </a:spcBef>
        <a:spcAft>
          <a:spcPct val="0"/>
        </a:spcAft>
        <a:defRPr sz="3200">
          <a:solidFill>
            <a:schemeClr val="bg1"/>
          </a:solidFill>
          <a:latin typeface="Arial" pitchFamily="34" charset="0"/>
          <a:ea typeface="Rockwell"/>
          <a:cs typeface="Rockwell"/>
        </a:defRPr>
      </a:lvl5pPr>
      <a:lvl6pPr marL="457200" algn="l" defTabSz="457200" rtl="0" fontAlgn="base">
        <a:spcBef>
          <a:spcPct val="0"/>
        </a:spcBef>
        <a:spcAft>
          <a:spcPct val="0"/>
        </a:spcAft>
        <a:defRPr sz="3200">
          <a:solidFill>
            <a:schemeClr val="bg1"/>
          </a:solidFill>
          <a:latin typeface="Rockwell"/>
          <a:ea typeface="Rockwell"/>
          <a:cs typeface="Rockwell"/>
        </a:defRPr>
      </a:lvl6pPr>
      <a:lvl7pPr marL="914400" algn="l" defTabSz="457200" rtl="0" fontAlgn="base">
        <a:spcBef>
          <a:spcPct val="0"/>
        </a:spcBef>
        <a:spcAft>
          <a:spcPct val="0"/>
        </a:spcAft>
        <a:defRPr sz="3200">
          <a:solidFill>
            <a:schemeClr val="bg1"/>
          </a:solidFill>
          <a:latin typeface="Rockwell"/>
          <a:ea typeface="Rockwell"/>
          <a:cs typeface="Rockwell"/>
        </a:defRPr>
      </a:lvl7pPr>
      <a:lvl8pPr marL="1371600" algn="l" defTabSz="457200" rtl="0" fontAlgn="base">
        <a:spcBef>
          <a:spcPct val="0"/>
        </a:spcBef>
        <a:spcAft>
          <a:spcPct val="0"/>
        </a:spcAft>
        <a:defRPr sz="3200">
          <a:solidFill>
            <a:schemeClr val="bg1"/>
          </a:solidFill>
          <a:latin typeface="Rockwell"/>
          <a:ea typeface="Rockwell"/>
          <a:cs typeface="Rockwell"/>
        </a:defRPr>
      </a:lvl8pPr>
      <a:lvl9pPr marL="1828800" algn="l" defTabSz="457200" rtl="0" fontAlgn="base">
        <a:spcBef>
          <a:spcPct val="0"/>
        </a:spcBef>
        <a:spcAft>
          <a:spcPct val="0"/>
        </a:spcAft>
        <a:defRPr sz="3200">
          <a:solidFill>
            <a:schemeClr val="bg1"/>
          </a:solidFill>
          <a:latin typeface="Rockwell"/>
          <a:ea typeface="Rockwell"/>
          <a:cs typeface="Rockwell"/>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Arial" pitchFamily="34" charset="0"/>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Arial" pitchFamily="34" charset="0"/>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Arial" pitchFamily="34" charset="0"/>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defTabSz="457200">
              <a:defRPr sz="1200">
                <a:solidFill>
                  <a:srgbClr val="898989"/>
                </a:solidFill>
              </a:defRPr>
            </a:lvl1pPr>
          </a:lstStyle>
          <a:p>
            <a:fld id="{F7DE6523-8FAB-4428-BD53-7D8A84309E2D}" type="datetimeFigureOut">
              <a:rPr lang="en-US"/>
              <a:pPr/>
              <a:t>1/19/2017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defTabSz="457200">
              <a:defRPr sz="1200">
                <a:solidFill>
                  <a:srgbClr val="898989"/>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defTabSz="457200">
              <a:defRPr sz="1200">
                <a:solidFill>
                  <a:srgbClr val="898989"/>
                </a:solidFill>
              </a:defRPr>
            </a:lvl1pPr>
          </a:lstStyle>
          <a:p>
            <a:fld id="{DD3F5C62-2441-42C6-B4FE-6A2C42C8601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0" fontAlgn="base" hangingPunct="0">
        <a:spcBef>
          <a:spcPct val="0"/>
        </a:spcBef>
        <a:spcAft>
          <a:spcPct val="0"/>
        </a:spcAft>
        <a:defRPr sz="4400" kern="1200">
          <a:solidFill>
            <a:schemeClr val="tx1"/>
          </a:solidFill>
          <a:latin typeface="Arial" pitchFamily="34" charset="0"/>
          <a:ea typeface="+mj-ea"/>
          <a:cs typeface="+mj-cs"/>
        </a:defRPr>
      </a:lvl1pPr>
      <a:lvl2pPr algn="ctr" defTabSz="457200" rtl="0" eaLnBrk="0" fontAlgn="base" hangingPunct="0">
        <a:spcBef>
          <a:spcPct val="0"/>
        </a:spcBef>
        <a:spcAft>
          <a:spcPct val="0"/>
        </a:spcAft>
        <a:defRPr sz="4400">
          <a:solidFill>
            <a:schemeClr val="tx1"/>
          </a:solidFill>
          <a:latin typeface="Arial" pitchFamily="34" charset="0"/>
        </a:defRPr>
      </a:lvl2pPr>
      <a:lvl3pPr algn="ctr" defTabSz="457200" rtl="0" eaLnBrk="0" fontAlgn="base" hangingPunct="0">
        <a:spcBef>
          <a:spcPct val="0"/>
        </a:spcBef>
        <a:spcAft>
          <a:spcPct val="0"/>
        </a:spcAft>
        <a:defRPr sz="4400">
          <a:solidFill>
            <a:schemeClr val="tx1"/>
          </a:solidFill>
          <a:latin typeface="Arial" pitchFamily="34" charset="0"/>
        </a:defRPr>
      </a:lvl3pPr>
      <a:lvl4pPr algn="ctr" defTabSz="457200" rtl="0" eaLnBrk="0" fontAlgn="base" hangingPunct="0">
        <a:spcBef>
          <a:spcPct val="0"/>
        </a:spcBef>
        <a:spcAft>
          <a:spcPct val="0"/>
        </a:spcAft>
        <a:defRPr sz="4400">
          <a:solidFill>
            <a:schemeClr val="tx1"/>
          </a:solidFill>
          <a:latin typeface="Arial" pitchFamily="34" charset="0"/>
        </a:defRPr>
      </a:lvl4pPr>
      <a:lvl5pPr algn="ctr" defTabSz="457200" rtl="0" eaLnBrk="0" fontAlgn="base" hangingPunct="0">
        <a:spcBef>
          <a:spcPct val="0"/>
        </a:spcBef>
        <a:spcAft>
          <a:spcPct val="0"/>
        </a:spcAft>
        <a:defRPr sz="4400">
          <a:solidFill>
            <a:schemeClr val="tx1"/>
          </a:solidFill>
          <a:latin typeface="Arial"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Arial" pitchFamily="34" charset="0"/>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Arial" pitchFamily="34" charset="0"/>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Arial" pitchFamily="34" charset="0"/>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0099FF"/>
            </a:gs>
          </a:gsLst>
          <a:lin ang="16200000" scaled="1"/>
        </a:grad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5F7BC629-530F-4148-8910-DDB8BF65DAB3}" type="datetimeFigureOut">
              <a:rPr lang="en-US">
                <a:solidFill>
                  <a:prstClr val="black">
                    <a:tint val="75000"/>
                  </a:prstClr>
                </a:solidFill>
              </a:rPr>
              <a:pPr>
                <a:defRPr/>
              </a:pPr>
              <a:t>1/19/2017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E586A68B-3431-4545-82D9-63CFB0F7EF2A}" type="slidenum">
              <a:rPr lang="en-US">
                <a:solidFill>
                  <a:prstClr val="black">
                    <a:tint val="75000"/>
                  </a:prstClr>
                </a:solidFill>
              </a:rPr>
              <a:pPr>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3.xml.rels><?xml version="1.0" encoding="UTF-8" standalone="yes"?>
<Relationships xmlns="http://schemas.openxmlformats.org/package/2006/relationships"><Relationship Id="rId3" Type="http://schemas.openxmlformats.org/officeDocument/2006/relationships/hyperlink" Target="Review%20Questions%20for%2012%20hrs%20Instruction.pptx" TargetMode="External"/><Relationship Id="rId2" Type="http://schemas.openxmlformats.org/officeDocument/2006/relationships/notesSlide" Target="../notesSlides/notesSlide12.xml"/><Relationship Id="rId1" Type="http://schemas.openxmlformats.org/officeDocument/2006/relationships/slideLayout" Target="../slideLayouts/slideLayout34.xml"/><Relationship Id="rId6" Type="http://schemas.openxmlformats.org/officeDocument/2006/relationships/image" Target="../media/image8.emf"/><Relationship Id="rId5" Type="http://schemas.openxmlformats.org/officeDocument/2006/relationships/image" Target="../media/image7.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36.xml"/><Relationship Id="rId5" Type="http://schemas.openxmlformats.org/officeDocument/2006/relationships/image" Target="../media/image8.emf"/><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36.xml"/><Relationship Id="rId5" Type="http://schemas.openxmlformats.org/officeDocument/2006/relationships/image" Target="../media/image8.emf"/><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36.xml"/><Relationship Id="rId5" Type="http://schemas.openxmlformats.org/officeDocument/2006/relationships/image" Target="../media/image8.emf"/><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36.xml"/><Relationship Id="rId4" Type="http://schemas.openxmlformats.org/officeDocument/2006/relationships/image" Target="../media/image8.emf"/></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36.xml"/><Relationship Id="rId4" Type="http://schemas.openxmlformats.org/officeDocument/2006/relationships/image" Target="../media/image8.emf"/></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36.xml"/><Relationship Id="rId4" Type="http://schemas.openxmlformats.org/officeDocument/2006/relationships/image" Target="../media/image8.emf"/></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36.xml"/><Relationship Id="rId4" Type="http://schemas.openxmlformats.org/officeDocument/2006/relationships/image" Target="../media/image8.emf"/></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36.xml"/><Relationship Id="rId4" Type="http://schemas.openxmlformats.org/officeDocument/2006/relationships/image" Target="../media/image8.emf"/></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14.jpe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pn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IMG_095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6801"/>
            <a:ext cx="9144000" cy="57911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4838700"/>
            <a:ext cx="9144000" cy="1333500"/>
          </a:xfrm>
          <a:prstGeom prst="rect">
            <a:avLst/>
          </a:prstGeom>
          <a:solidFill>
            <a:schemeClr val="bg1">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a:solidFill>
                <a:srgbClr val="FFFFFF"/>
              </a:solidFill>
              <a:latin typeface="Arial" pitchFamily="34" charset="0"/>
            </a:endParaRPr>
          </a:p>
        </p:txBody>
      </p:sp>
      <p:sp>
        <p:nvSpPr>
          <p:cNvPr id="27652" name="Rectangle 7"/>
          <p:cNvSpPr>
            <a:spLocks noChangeArrowheads="1"/>
          </p:cNvSpPr>
          <p:nvPr/>
        </p:nvSpPr>
        <p:spPr bwMode="auto">
          <a:xfrm>
            <a:off x="2590800" y="4953000"/>
            <a:ext cx="5334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3200" b="1" dirty="0" smtClean="0">
                <a:solidFill>
                  <a:srgbClr val="10253F"/>
                </a:solidFill>
              </a:rPr>
              <a:t>Law </a:t>
            </a:r>
            <a:r>
              <a:rPr lang="en-US" sz="3200" b="1" dirty="0">
                <a:solidFill>
                  <a:srgbClr val="10253F"/>
                </a:solidFill>
              </a:rPr>
              <a:t>6</a:t>
            </a:r>
          </a:p>
          <a:p>
            <a:r>
              <a:rPr lang="en-US" sz="3200" b="1" dirty="0">
                <a:solidFill>
                  <a:srgbClr val="10253F"/>
                </a:solidFill>
              </a:rPr>
              <a:t>The Assistant Referee</a:t>
            </a:r>
          </a:p>
        </p:txBody>
      </p:sp>
      <p:pic>
        <p:nvPicPr>
          <p:cNvPr id="7" name="Picture 6" descr="Referee Program.png"/>
          <p:cNvPicPr>
            <a:picLocks noChangeAspect="1"/>
          </p:cNvPicPr>
          <p:nvPr/>
        </p:nvPicPr>
        <p:blipFill>
          <a:blip r:embed="rId3"/>
          <a:stretch>
            <a:fillRect/>
          </a:stretch>
        </p:blipFill>
        <p:spPr>
          <a:xfrm>
            <a:off x="517525" y="4953030"/>
            <a:ext cx="1159034" cy="1163648"/>
          </a:xfrm>
          <a:prstGeom prst="rect">
            <a:avLst/>
          </a:prstGeom>
          <a:effectLst>
            <a:reflection stA="13000" endPos="75000" dist="12700" dir="5400000" sy="-100000" algn="bl" rotWithShape="0"/>
          </a:effectLst>
        </p:spPr>
      </p:pic>
      <p:sp>
        <p:nvSpPr>
          <p:cNvPr id="9" name="TextBox 8"/>
          <p:cNvSpPr txBox="1"/>
          <p:nvPr/>
        </p:nvSpPr>
        <p:spPr>
          <a:xfrm>
            <a:off x="8229600" y="6477000"/>
            <a:ext cx="838200" cy="369332"/>
          </a:xfrm>
          <a:prstGeom prst="rect">
            <a:avLst/>
          </a:prstGeom>
          <a:noFill/>
        </p:spPr>
        <p:txBody>
          <a:bodyPr wrap="square" rtlCol="0">
            <a:spAutoFit/>
          </a:bodyPr>
          <a:lstStyle/>
          <a:p>
            <a:pPr algn="ctr"/>
            <a:r>
              <a:rPr lang="en-US" dirty="0" smtClean="0"/>
              <a:t>2017</a:t>
            </a:r>
            <a:endParaRPr lang="en-US" dirty="0"/>
          </a:p>
        </p:txBody>
      </p:sp>
      <p:pic>
        <p:nvPicPr>
          <p:cNvPr id="10" name="Picture 2" descr="OhioSouthshirt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50800"/>
            <a:ext cx="914400" cy="94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61300" y="0"/>
            <a:ext cx="1023257" cy="1023257"/>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1280" y="4966855"/>
            <a:ext cx="1148975" cy="114897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p:cNvSpPr>
          <p:nvPr>
            <p:ph type="title" idx="4294967295"/>
          </p:nvPr>
        </p:nvSpPr>
        <p:spPr bwMode="auto">
          <a:xfrm>
            <a:off x="914400" y="76200"/>
            <a:ext cx="7315200" cy="868363"/>
          </a:xfrm>
          <a:noFill/>
          <a:effectLst>
            <a:outerShdw dist="38100" dir="2700000" algn="tl" rotWithShape="0">
              <a:srgbClr val="00000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en-US" sz="3600" b="1" dirty="0" smtClean="0"/>
              <a:t>Communication</a:t>
            </a:r>
          </a:p>
        </p:txBody>
      </p:sp>
      <p:sp>
        <p:nvSpPr>
          <p:cNvPr id="47107" name="Rectangle 3"/>
          <p:cNvSpPr>
            <a:spLocks noChangeArrowheads="1"/>
          </p:cNvSpPr>
          <p:nvPr/>
        </p:nvSpPr>
        <p:spPr bwMode="auto">
          <a:xfrm>
            <a:off x="990600" y="1600200"/>
            <a:ext cx="7696200" cy="426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txBody>
          <a:bodyPr/>
          <a:lstStyle/>
          <a:p>
            <a:pPr marL="342900" indent="-342900" defTabSz="457200" eaLnBrk="0" hangingPunct="0">
              <a:spcBef>
                <a:spcPct val="20000"/>
              </a:spcBef>
              <a:buClr>
                <a:schemeClr val="tx1"/>
              </a:buClr>
              <a:buFontTx/>
              <a:buChar char="•"/>
            </a:pPr>
            <a:r>
              <a:rPr lang="en-US" sz="3200" dirty="0">
                <a:solidFill>
                  <a:srgbClr val="0D0D0D"/>
                </a:solidFill>
                <a:cs typeface="Arial" pitchFamily="34" charset="0"/>
              </a:rPr>
              <a:t>Good communication is </a:t>
            </a:r>
            <a:r>
              <a:rPr lang="en-US" sz="3200" dirty="0" smtClean="0">
                <a:solidFill>
                  <a:srgbClr val="0D0D0D"/>
                </a:solidFill>
                <a:cs typeface="Arial" pitchFamily="34" charset="0"/>
              </a:rPr>
              <a:t>essential</a:t>
            </a:r>
          </a:p>
          <a:p>
            <a:pPr marL="342900" indent="-342900" defTabSz="457200" eaLnBrk="0" hangingPunct="0">
              <a:spcBef>
                <a:spcPct val="20000"/>
              </a:spcBef>
              <a:buClr>
                <a:schemeClr val="tx1"/>
              </a:buClr>
              <a:buFontTx/>
              <a:buChar char="•"/>
            </a:pPr>
            <a:endParaRPr lang="en-US" dirty="0">
              <a:solidFill>
                <a:srgbClr val="0D0D0D"/>
              </a:solidFill>
              <a:cs typeface="Arial" pitchFamily="34" charset="0"/>
            </a:endParaRPr>
          </a:p>
          <a:p>
            <a:pPr marL="342900" indent="-342900" defTabSz="457200" eaLnBrk="0" hangingPunct="0">
              <a:spcBef>
                <a:spcPct val="20000"/>
              </a:spcBef>
              <a:buClr>
                <a:schemeClr val="tx1"/>
              </a:buClr>
              <a:buFontTx/>
              <a:buChar char="•"/>
            </a:pPr>
            <a:r>
              <a:rPr lang="en-US" sz="3200" dirty="0">
                <a:solidFill>
                  <a:srgbClr val="0D0D0D"/>
                </a:solidFill>
                <a:cs typeface="Arial" pitchFamily="34" charset="0"/>
              </a:rPr>
              <a:t>Eye contact at every </a:t>
            </a:r>
            <a:r>
              <a:rPr lang="en-US" sz="3200" dirty="0" smtClean="0">
                <a:solidFill>
                  <a:srgbClr val="0D0D0D"/>
                </a:solidFill>
                <a:cs typeface="Arial" pitchFamily="34" charset="0"/>
              </a:rPr>
              <a:t>opportunity</a:t>
            </a:r>
          </a:p>
          <a:p>
            <a:pPr marL="342900" indent="-342900" defTabSz="457200" eaLnBrk="0" hangingPunct="0">
              <a:spcBef>
                <a:spcPct val="20000"/>
              </a:spcBef>
              <a:buClr>
                <a:schemeClr val="tx1"/>
              </a:buClr>
              <a:buFontTx/>
              <a:buChar char="•"/>
            </a:pPr>
            <a:endParaRPr lang="en-US" dirty="0">
              <a:solidFill>
                <a:srgbClr val="0D0D0D"/>
              </a:solidFill>
              <a:cs typeface="Arial" pitchFamily="34" charset="0"/>
            </a:endParaRPr>
          </a:p>
          <a:p>
            <a:pPr marL="342900" indent="-342900" defTabSz="457200" eaLnBrk="0" hangingPunct="0">
              <a:spcBef>
                <a:spcPct val="20000"/>
              </a:spcBef>
              <a:buClr>
                <a:schemeClr val="tx1"/>
              </a:buClr>
              <a:buFontTx/>
              <a:buChar char="•"/>
            </a:pPr>
            <a:r>
              <a:rPr lang="en-US" sz="3200" dirty="0">
                <a:solidFill>
                  <a:srgbClr val="0D0D0D"/>
                </a:solidFill>
                <a:cs typeface="Arial" pitchFamily="34" charset="0"/>
              </a:rPr>
              <a:t>Verbal contact only as </a:t>
            </a:r>
            <a:r>
              <a:rPr lang="en-US" sz="3200" dirty="0" smtClean="0">
                <a:solidFill>
                  <a:srgbClr val="0D0D0D"/>
                </a:solidFill>
                <a:cs typeface="Arial" pitchFamily="34" charset="0"/>
              </a:rPr>
              <a:t>necessary</a:t>
            </a:r>
          </a:p>
          <a:p>
            <a:pPr marL="342900" indent="-342900" defTabSz="457200" eaLnBrk="0" hangingPunct="0">
              <a:spcBef>
                <a:spcPct val="20000"/>
              </a:spcBef>
              <a:buClr>
                <a:schemeClr val="tx1"/>
              </a:buClr>
              <a:buFontTx/>
              <a:buChar char="•"/>
            </a:pPr>
            <a:endParaRPr lang="en-US" dirty="0">
              <a:solidFill>
                <a:srgbClr val="0D0D0D"/>
              </a:solidFill>
              <a:cs typeface="Arial" pitchFamily="34" charset="0"/>
            </a:endParaRPr>
          </a:p>
          <a:p>
            <a:pPr marL="342900" indent="-342900" defTabSz="457200" eaLnBrk="0" hangingPunct="0">
              <a:spcBef>
                <a:spcPct val="20000"/>
              </a:spcBef>
              <a:buClr>
                <a:schemeClr val="tx1"/>
              </a:buClr>
              <a:buFontTx/>
              <a:buChar char="•"/>
            </a:pPr>
            <a:r>
              <a:rPr lang="en-US" sz="3200" dirty="0">
                <a:solidFill>
                  <a:srgbClr val="0D0D0D"/>
                </a:solidFill>
                <a:cs typeface="Arial" pitchFamily="34" charset="0"/>
              </a:rPr>
              <a:t>The </a:t>
            </a:r>
            <a:r>
              <a:rPr lang="en-US" sz="3200" dirty="0" smtClean="0">
                <a:solidFill>
                  <a:srgbClr val="0D0D0D"/>
                </a:solidFill>
                <a:cs typeface="Arial" pitchFamily="34" charset="0"/>
              </a:rPr>
              <a:t>AR provides information </a:t>
            </a:r>
            <a:r>
              <a:rPr lang="en-US" sz="3200" dirty="0">
                <a:solidFill>
                  <a:srgbClr val="0D0D0D"/>
                </a:solidFill>
                <a:cs typeface="Arial" pitchFamily="34" charset="0"/>
              </a:rPr>
              <a:t>and the referee makes the </a:t>
            </a:r>
            <a:r>
              <a:rPr lang="en-US" sz="3200" dirty="0" smtClean="0">
                <a:solidFill>
                  <a:srgbClr val="0D0D0D"/>
                </a:solidFill>
                <a:cs typeface="Arial" pitchFamily="34" charset="0"/>
              </a:rPr>
              <a:t>final decisions</a:t>
            </a:r>
            <a:endParaRPr lang="en-US" sz="3200" dirty="0">
              <a:solidFill>
                <a:srgbClr val="0D0D0D"/>
              </a:solidFill>
              <a:cs typeface="Arial" pitchFamily="34" charset="0"/>
            </a:endParaRPr>
          </a:p>
        </p:txBody>
      </p:sp>
      <p:pic>
        <p:nvPicPr>
          <p:cNvPr id="4" name="Picture 2" descr="OhioSouthshirt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50800"/>
            <a:ext cx="914400" cy="94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61300" y="0"/>
            <a:ext cx="1023257" cy="1023257"/>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p:cNvSpPr>
          <p:nvPr>
            <p:ph type="title" idx="4294967295"/>
          </p:nvPr>
        </p:nvSpPr>
        <p:spPr bwMode="auto">
          <a:xfrm>
            <a:off x="914400" y="76200"/>
            <a:ext cx="7315200" cy="868363"/>
          </a:xfrm>
          <a:noFill/>
          <a:effectLst>
            <a:outerShdw dist="38100" dir="2700000" algn="tl" rotWithShape="0">
              <a:srgbClr val="00000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en-US" sz="3600" b="1" dirty="0" smtClean="0"/>
              <a:t>Relationship with Referee</a:t>
            </a:r>
          </a:p>
        </p:txBody>
      </p:sp>
      <p:sp>
        <p:nvSpPr>
          <p:cNvPr id="45059" name="Rectangle 3"/>
          <p:cNvSpPr>
            <a:spLocks noChangeArrowheads="1"/>
          </p:cNvSpPr>
          <p:nvPr/>
        </p:nvSpPr>
        <p:spPr bwMode="auto">
          <a:xfrm>
            <a:off x="609600" y="1219200"/>
            <a:ext cx="8229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defTabSz="457200" eaLnBrk="0" hangingPunct="0">
              <a:spcBef>
                <a:spcPct val="20000"/>
              </a:spcBef>
              <a:buClr>
                <a:schemeClr val="tx1"/>
              </a:buClr>
              <a:buFontTx/>
              <a:buChar char="•"/>
            </a:pPr>
            <a:r>
              <a:rPr lang="en-US" sz="3200" dirty="0">
                <a:cs typeface="Arial" pitchFamily="34" charset="0"/>
              </a:rPr>
              <a:t>Law 5</a:t>
            </a:r>
            <a:r>
              <a:rPr lang="en-US" sz="3200" dirty="0" smtClean="0">
                <a:cs typeface="Arial" pitchFamily="34" charset="0"/>
              </a:rPr>
              <a:t>: “</a:t>
            </a:r>
            <a:r>
              <a:rPr lang="en-US" sz="3200" dirty="0">
                <a:cs typeface="Arial" pitchFamily="34" charset="0"/>
              </a:rPr>
              <a:t>The referee controls the match in co-operation with the assistant referees</a:t>
            </a:r>
            <a:r>
              <a:rPr lang="en-US" sz="3200" dirty="0" smtClean="0">
                <a:cs typeface="Arial" pitchFamily="34" charset="0"/>
              </a:rPr>
              <a:t>…”</a:t>
            </a:r>
          </a:p>
          <a:p>
            <a:pPr defTabSz="457200" eaLnBrk="0" hangingPunct="0">
              <a:spcBef>
                <a:spcPct val="20000"/>
              </a:spcBef>
              <a:buClr>
                <a:schemeClr val="tx1"/>
              </a:buClr>
            </a:pPr>
            <a:endParaRPr lang="en-US" sz="2000" dirty="0">
              <a:cs typeface="Arial" pitchFamily="34" charset="0"/>
            </a:endParaRPr>
          </a:p>
          <a:p>
            <a:pPr marL="342900" indent="-342900" defTabSz="457200" eaLnBrk="0" hangingPunct="0">
              <a:spcBef>
                <a:spcPct val="20000"/>
              </a:spcBef>
              <a:buClr>
                <a:schemeClr val="tx1"/>
              </a:buClr>
              <a:buFontTx/>
              <a:buChar char="•"/>
            </a:pPr>
            <a:r>
              <a:rPr lang="en-US" sz="3200" b="1" dirty="0" smtClean="0"/>
              <a:t>The referee is the “boss”</a:t>
            </a:r>
          </a:p>
          <a:p>
            <a:pPr defTabSz="457200" eaLnBrk="0" hangingPunct="0">
              <a:spcBef>
                <a:spcPct val="20000"/>
              </a:spcBef>
              <a:buClr>
                <a:schemeClr val="tx1"/>
              </a:buClr>
            </a:pPr>
            <a:endParaRPr lang="en-US" sz="2000" b="1" dirty="0" smtClean="0"/>
          </a:p>
          <a:p>
            <a:pPr marL="342900" indent="-342900" defTabSz="457200" eaLnBrk="0" hangingPunct="0">
              <a:buClr>
                <a:schemeClr val="tx1"/>
              </a:buClr>
              <a:buFontTx/>
              <a:buChar char="•"/>
            </a:pPr>
            <a:r>
              <a:rPr lang="en-US" sz="3200" dirty="0" smtClean="0">
                <a:solidFill>
                  <a:srgbClr val="0D0D0D"/>
                </a:solidFill>
                <a:cs typeface="Arial" pitchFamily="34" charset="0"/>
              </a:rPr>
              <a:t>An assistant referee who isn’t doing their job may </a:t>
            </a:r>
            <a:r>
              <a:rPr lang="en-US" sz="3200" dirty="0">
                <a:solidFill>
                  <a:srgbClr val="0D0D0D"/>
                </a:solidFill>
                <a:cs typeface="Arial" pitchFamily="34" charset="0"/>
              </a:rPr>
              <a:t>be </a:t>
            </a:r>
            <a:r>
              <a:rPr lang="en-US" sz="3200" dirty="0" smtClean="0">
                <a:solidFill>
                  <a:srgbClr val="0D0D0D"/>
                </a:solidFill>
                <a:cs typeface="Arial" pitchFamily="34" charset="0"/>
              </a:rPr>
              <a:t>dismissed</a:t>
            </a:r>
          </a:p>
          <a:p>
            <a:pPr marL="342900" indent="-342900" defTabSz="457200" eaLnBrk="0" hangingPunct="0">
              <a:buClr>
                <a:schemeClr val="tx1"/>
              </a:buClr>
              <a:buFontTx/>
              <a:buChar char="•"/>
            </a:pPr>
            <a:endParaRPr lang="en-US" dirty="0">
              <a:solidFill>
                <a:srgbClr val="0D0D0D"/>
              </a:solidFill>
              <a:cs typeface="Arial" pitchFamily="34" charset="0"/>
            </a:endParaRPr>
          </a:p>
          <a:p>
            <a:pPr marL="342900" indent="-342900" defTabSz="457200" eaLnBrk="0" hangingPunct="0">
              <a:buClr>
                <a:schemeClr val="tx1"/>
              </a:buClr>
              <a:buFontTx/>
              <a:buChar char="•"/>
            </a:pPr>
            <a:r>
              <a:rPr lang="en-US" sz="3200" dirty="0" smtClean="0">
                <a:solidFill>
                  <a:srgbClr val="0D0D0D"/>
                </a:solidFill>
                <a:cs typeface="Arial" pitchFamily="34" charset="0"/>
              </a:rPr>
              <a:t>Assistant </a:t>
            </a:r>
            <a:r>
              <a:rPr lang="en-US" sz="3200" dirty="0">
                <a:solidFill>
                  <a:srgbClr val="0D0D0D"/>
                </a:solidFill>
                <a:cs typeface="Arial" pitchFamily="34" charset="0"/>
              </a:rPr>
              <a:t>referees do just that… they </a:t>
            </a:r>
            <a:r>
              <a:rPr lang="en-US" sz="3200" u="sng" dirty="0">
                <a:solidFill>
                  <a:srgbClr val="0D0D0D"/>
                </a:solidFill>
                <a:cs typeface="Arial" pitchFamily="34" charset="0"/>
              </a:rPr>
              <a:t>assist</a:t>
            </a:r>
            <a:r>
              <a:rPr lang="en-US" sz="3200" dirty="0">
                <a:solidFill>
                  <a:srgbClr val="0D0D0D"/>
                </a:solidFill>
                <a:cs typeface="Arial" pitchFamily="34" charset="0"/>
              </a:rPr>
              <a:t> the referee - they do not </a:t>
            </a:r>
            <a:r>
              <a:rPr lang="en-US" sz="3200" u="sng" dirty="0">
                <a:solidFill>
                  <a:srgbClr val="0D0D0D"/>
                </a:solidFill>
                <a:cs typeface="Arial" pitchFamily="34" charset="0"/>
              </a:rPr>
              <a:t>insist</a:t>
            </a:r>
          </a:p>
          <a:p>
            <a:pPr defTabSz="457200" eaLnBrk="0" hangingPunct="0">
              <a:buClr>
                <a:schemeClr val="tx1"/>
              </a:buClr>
            </a:pPr>
            <a:endParaRPr lang="en-US" sz="1600" u="sng" dirty="0">
              <a:solidFill>
                <a:srgbClr val="0D0D0D"/>
              </a:solidFill>
              <a:cs typeface="Arial" pitchFamily="34" charset="0"/>
            </a:endParaRPr>
          </a:p>
          <a:p>
            <a:pPr marL="342900" indent="-342900" defTabSz="457200" eaLnBrk="0" hangingPunct="0">
              <a:spcBef>
                <a:spcPct val="20000"/>
              </a:spcBef>
              <a:buClr>
                <a:schemeClr val="tx1"/>
              </a:buClr>
              <a:buFontTx/>
              <a:buChar char="•"/>
            </a:pPr>
            <a:endParaRPr lang="en-US" sz="3200" dirty="0" smtClean="0">
              <a:solidFill>
                <a:srgbClr val="0D0D0D"/>
              </a:solidFill>
              <a:cs typeface="Arial" pitchFamily="34" charset="0"/>
            </a:endParaRPr>
          </a:p>
          <a:p>
            <a:pPr marL="342900" indent="-342900" defTabSz="457200" eaLnBrk="0" hangingPunct="0">
              <a:spcBef>
                <a:spcPct val="20000"/>
              </a:spcBef>
              <a:buClr>
                <a:schemeClr val="tx1"/>
              </a:buClr>
              <a:buFontTx/>
              <a:buChar char="•"/>
            </a:pPr>
            <a:r>
              <a:rPr lang="en-US" sz="3200" dirty="0" smtClean="0">
                <a:solidFill>
                  <a:srgbClr val="0D0D0D"/>
                </a:solidFill>
                <a:cs typeface="Arial" pitchFamily="34" charset="0"/>
              </a:rPr>
              <a:t> </a:t>
            </a:r>
          </a:p>
        </p:txBody>
      </p:sp>
      <p:pic>
        <p:nvPicPr>
          <p:cNvPr id="4" name="Picture 2" descr="OhioSouthshirt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50800"/>
            <a:ext cx="914400" cy="94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61300" y="0"/>
            <a:ext cx="1023257" cy="102325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505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uiExpand="1" build="p" bldLvl="2"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p:cNvSpPr>
          <p:nvPr>
            <p:ph type="title" idx="4294967295"/>
          </p:nvPr>
        </p:nvSpPr>
        <p:spPr bwMode="auto">
          <a:xfrm>
            <a:off x="914400" y="76200"/>
            <a:ext cx="7315200" cy="868363"/>
          </a:xfrm>
          <a:noFill/>
          <a:effectLst>
            <a:outerShdw dist="38100" dir="2700000" algn="tl" rotWithShape="0">
              <a:srgbClr val="00000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en-US" sz="3600" b="1" dirty="0" smtClean="0"/>
              <a:t>Assistance In Game Control</a:t>
            </a:r>
          </a:p>
        </p:txBody>
      </p:sp>
      <p:sp>
        <p:nvSpPr>
          <p:cNvPr id="81923" name="Rectangle 3"/>
          <p:cNvSpPr>
            <a:spLocks noChangeArrowheads="1"/>
          </p:cNvSpPr>
          <p:nvPr/>
        </p:nvSpPr>
        <p:spPr bwMode="auto">
          <a:xfrm>
            <a:off x="1066800" y="1447800"/>
            <a:ext cx="75438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defTabSz="457200" eaLnBrk="0" hangingPunct="0">
              <a:spcAft>
                <a:spcPts val="600"/>
              </a:spcAft>
              <a:buClr>
                <a:schemeClr val="tx1"/>
              </a:buClr>
              <a:buFontTx/>
              <a:buChar char="•"/>
            </a:pPr>
            <a:r>
              <a:rPr lang="en-US" sz="3200" dirty="0">
                <a:solidFill>
                  <a:srgbClr val="0D0D0D"/>
                </a:solidFill>
                <a:cs typeface="Arial" pitchFamily="34" charset="0"/>
              </a:rPr>
              <a:t>Flag up for serious </a:t>
            </a:r>
            <a:r>
              <a:rPr lang="en-US" sz="3200" dirty="0" smtClean="0">
                <a:solidFill>
                  <a:srgbClr val="0D0D0D"/>
                </a:solidFill>
                <a:cs typeface="Arial" pitchFamily="34" charset="0"/>
              </a:rPr>
              <a:t>misconduct</a:t>
            </a:r>
          </a:p>
          <a:p>
            <a:pPr defTabSz="457200" eaLnBrk="0" hangingPunct="0">
              <a:spcAft>
                <a:spcPts val="600"/>
              </a:spcAft>
              <a:buClr>
                <a:schemeClr val="tx1"/>
              </a:buClr>
            </a:pPr>
            <a:endParaRPr lang="en-US" sz="3200" dirty="0">
              <a:solidFill>
                <a:srgbClr val="0D0D0D"/>
              </a:solidFill>
              <a:cs typeface="Arial" pitchFamily="34" charset="0"/>
            </a:endParaRPr>
          </a:p>
          <a:p>
            <a:pPr marL="342900" indent="-342900" defTabSz="457200" eaLnBrk="0" hangingPunct="0">
              <a:spcAft>
                <a:spcPts val="600"/>
              </a:spcAft>
              <a:buClr>
                <a:schemeClr val="tx1"/>
              </a:buClr>
              <a:buFontTx/>
              <a:buChar char="•"/>
            </a:pPr>
            <a:r>
              <a:rPr lang="en-US" sz="3200" dirty="0">
                <a:solidFill>
                  <a:srgbClr val="0D0D0D"/>
                </a:solidFill>
                <a:cs typeface="Arial" pitchFamily="34" charset="0"/>
              </a:rPr>
              <a:t>Give opinions on points of fact when requested by the referee</a:t>
            </a:r>
          </a:p>
          <a:p>
            <a:pPr marL="742950" lvl="1" indent="-285750" defTabSz="457200" eaLnBrk="0" hangingPunct="0">
              <a:spcAft>
                <a:spcPts val="600"/>
              </a:spcAft>
              <a:buFont typeface="Wingdings" pitchFamily="2" charset="2"/>
              <a:buChar char="ü"/>
            </a:pPr>
            <a:r>
              <a:rPr lang="en-US" sz="3200" dirty="0">
                <a:solidFill>
                  <a:srgbClr val="0D0D0D"/>
                </a:solidFill>
                <a:cs typeface="Arial" pitchFamily="34" charset="0"/>
              </a:rPr>
              <a:t>What you saw</a:t>
            </a:r>
          </a:p>
          <a:p>
            <a:pPr marL="742950" lvl="1" indent="-285750" defTabSz="457200" eaLnBrk="0" hangingPunct="0">
              <a:spcAft>
                <a:spcPts val="600"/>
              </a:spcAft>
              <a:buFont typeface="Wingdings" pitchFamily="2" charset="2"/>
              <a:buChar char="ü"/>
            </a:pPr>
            <a:r>
              <a:rPr lang="en-US" sz="3200" dirty="0">
                <a:solidFill>
                  <a:srgbClr val="0D0D0D"/>
                </a:solidFill>
                <a:cs typeface="Arial" pitchFamily="34" charset="0"/>
              </a:rPr>
              <a:t>What you heard</a:t>
            </a:r>
          </a:p>
          <a:p>
            <a:pPr marL="742950" lvl="1" indent="-285750" defTabSz="457200" eaLnBrk="0" hangingPunct="0">
              <a:spcAft>
                <a:spcPts val="600"/>
              </a:spcAft>
              <a:buFont typeface="Wingdings" pitchFamily="2" charset="2"/>
              <a:buChar char="ü"/>
            </a:pPr>
            <a:r>
              <a:rPr lang="en-US" sz="3200" dirty="0">
                <a:solidFill>
                  <a:srgbClr val="0D0D0D"/>
                </a:solidFill>
                <a:cs typeface="Arial" pitchFamily="34" charset="0"/>
              </a:rPr>
              <a:t>Be specific - not </a:t>
            </a:r>
            <a:r>
              <a:rPr lang="en-US" sz="3200" dirty="0" smtClean="0">
                <a:solidFill>
                  <a:srgbClr val="0D0D0D"/>
                </a:solidFill>
                <a:cs typeface="Arial" pitchFamily="34" charset="0"/>
              </a:rPr>
              <a:t>vague</a:t>
            </a:r>
          </a:p>
          <a:p>
            <a:pPr marL="742950" lvl="1" indent="-285750" defTabSz="457200" eaLnBrk="0" hangingPunct="0">
              <a:spcAft>
                <a:spcPts val="600"/>
              </a:spcAft>
              <a:buFont typeface="Wingdings" pitchFamily="2" charset="2"/>
              <a:buChar char="ü"/>
            </a:pPr>
            <a:endParaRPr lang="en-US" sz="3200" dirty="0">
              <a:solidFill>
                <a:srgbClr val="0D0D0D"/>
              </a:solidFill>
              <a:cs typeface="Arial" pitchFamily="34" charset="0"/>
            </a:endParaRPr>
          </a:p>
          <a:p>
            <a:pPr marL="742950" lvl="1" indent="-285750" defTabSz="457200" eaLnBrk="0" hangingPunct="0">
              <a:spcAft>
                <a:spcPts val="600"/>
              </a:spcAft>
              <a:buFont typeface="Wingdings" pitchFamily="2" charset="2"/>
              <a:buChar char="ü"/>
            </a:pPr>
            <a:endParaRPr lang="en-US" sz="3200" dirty="0" smtClean="0">
              <a:solidFill>
                <a:srgbClr val="0D0D0D"/>
              </a:solidFill>
              <a:cs typeface="Arial" pitchFamily="34" charset="0"/>
            </a:endParaRPr>
          </a:p>
          <a:p>
            <a:pPr lvl="1" defTabSz="457200" eaLnBrk="0" hangingPunct="0">
              <a:spcAft>
                <a:spcPts val="600"/>
              </a:spcAft>
            </a:pPr>
            <a:endParaRPr lang="en-US" sz="3200" dirty="0">
              <a:solidFill>
                <a:srgbClr val="0D0D0D"/>
              </a:solidFill>
              <a:cs typeface="Arial" pitchFamily="34" charset="0"/>
            </a:endParaRPr>
          </a:p>
          <a:p>
            <a:pPr marL="742950" lvl="1" indent="-285750" defTabSz="457200" eaLnBrk="0" hangingPunct="0">
              <a:spcAft>
                <a:spcPts val="600"/>
              </a:spcAft>
              <a:buFont typeface="Wingdings" pitchFamily="2" charset="2"/>
              <a:buChar char="ü"/>
            </a:pPr>
            <a:endParaRPr lang="en-US" sz="3200" dirty="0">
              <a:solidFill>
                <a:srgbClr val="0D0D0D"/>
              </a:solidFill>
              <a:cs typeface="Arial" pitchFamily="34" charset="0"/>
            </a:endParaRPr>
          </a:p>
        </p:txBody>
      </p:sp>
      <p:pic>
        <p:nvPicPr>
          <p:cNvPr id="4" name="Picture 2" descr="OhioSouthshirt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50800"/>
            <a:ext cx="914400" cy="94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61300" y="0"/>
            <a:ext cx="1023257" cy="102325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192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81923">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8192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819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uiExpand="1" build="p" bldLvl="5"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Title 1"/>
          <p:cNvSpPr>
            <a:spLocks noGrp="1"/>
          </p:cNvSpPr>
          <p:nvPr>
            <p:ph type="title"/>
          </p:nvPr>
        </p:nvSpPr>
        <p:spPr>
          <a:xfrm>
            <a:off x="1792288" y="4800600"/>
            <a:ext cx="5486400" cy="1295400"/>
          </a:xfrm>
        </p:spPr>
        <p:txBody>
          <a:bodyPr/>
          <a:lstStyle/>
          <a:p>
            <a:pPr algn="ctr" eaLnBrk="1" hangingPunct="1"/>
            <a:r>
              <a:rPr lang="en-US" sz="4000" dirty="0" smtClean="0">
                <a:latin typeface="Arial" pitchFamily="34" charset="0"/>
                <a:cs typeface="Arial" pitchFamily="34" charset="0"/>
              </a:rPr>
              <a:t>Review of the Test and Laws 5 &amp; 6</a:t>
            </a:r>
          </a:p>
        </p:txBody>
      </p:sp>
      <p:pic>
        <p:nvPicPr>
          <p:cNvPr id="14339" name="Picture 3">
            <a:hlinkClick r:id="rId3" action="ppaction://hlinkpres?slideindex=1&amp;slidetitle="/>
          </p:cNvPr>
          <p:cNvPicPr>
            <a:picLocks noGrp="1" noChangeAspect="1" noChangeArrowheads="1"/>
          </p:cNvPicPr>
          <p:nvPr>
            <p:ph type="pic" idx="1"/>
          </p:nvPr>
        </p:nvPicPr>
        <p:blipFill>
          <a:blip r:embed="rId4" cstate="print"/>
          <a:srcRect l="3021" r="3021"/>
          <a:stretch>
            <a:fillRect/>
          </a:stretch>
        </p:blipFill>
        <p:spPr/>
      </p:pic>
      <p:pic>
        <p:nvPicPr>
          <p:cNvPr id="4" name="Picture 2"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94343"/>
            <a:ext cx="914400" cy="94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89010" y="71253"/>
            <a:ext cx="1023257" cy="1023257"/>
          </a:xfrm>
          <a:prstGeom prst="rect">
            <a:avLst/>
          </a:prstGeom>
        </p:spPr>
      </p:pic>
      <p:cxnSp>
        <p:nvCxnSpPr>
          <p:cNvPr id="3" name="Straight Connector 2"/>
          <p:cNvCxnSpPr/>
          <p:nvPr/>
        </p:nvCxnSpPr>
        <p:spPr>
          <a:xfrm>
            <a:off x="1447800" y="914400"/>
            <a:ext cx="6248400" cy="4876800"/>
          </a:xfrm>
          <a:prstGeom prst="line">
            <a:avLst/>
          </a:prstGeom>
        </p:spPr>
        <p:style>
          <a:lnRef idx="3">
            <a:schemeClr val="accent2"/>
          </a:lnRef>
          <a:fillRef idx="0">
            <a:schemeClr val="accent2"/>
          </a:fillRef>
          <a:effectRef idx="2">
            <a:schemeClr val="accent2"/>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 name="Title 1"/>
          <p:cNvSpPr txBox="1">
            <a:spLocks/>
          </p:cNvSpPr>
          <p:nvPr/>
        </p:nvSpPr>
        <p:spPr bwMode="auto">
          <a:xfrm>
            <a:off x="0" y="0"/>
            <a:ext cx="84582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defRPr/>
            </a:pPr>
            <a:r>
              <a:rPr lang="en-US" sz="4400" b="1" u="sng" dirty="0" smtClean="0">
                <a:solidFill>
                  <a:prstClr val="black"/>
                </a:solidFill>
                <a:latin typeface="Calibri"/>
              </a:rPr>
              <a:t>LAWS  5 &amp; 6 </a:t>
            </a:r>
            <a:endParaRPr lang="en-US" sz="4400" dirty="0" smtClean="0">
              <a:solidFill>
                <a:prstClr val="black"/>
              </a:solidFill>
              <a:latin typeface="Calibri"/>
            </a:endParaRPr>
          </a:p>
        </p:txBody>
      </p:sp>
      <p:sp>
        <p:nvSpPr>
          <p:cNvPr id="7" name="Oval 6"/>
          <p:cNvSpPr/>
          <p:nvPr/>
        </p:nvSpPr>
        <p:spPr>
          <a:xfrm>
            <a:off x="3441123" y="3685310"/>
            <a:ext cx="2045277"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9201" name="Rectangle 1"/>
          <p:cNvSpPr>
            <a:spLocks noChangeArrowheads="1"/>
          </p:cNvSpPr>
          <p:nvPr/>
        </p:nvSpPr>
        <p:spPr bwMode="auto">
          <a:xfrm>
            <a:off x="304800" y="1981200"/>
            <a:ext cx="861060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9250" indent="-342900">
              <a:buFont typeface="Wingdings" panose="05000000000000000000" pitchFamily="2" charset="2"/>
              <a:buChar char="q"/>
            </a:pPr>
            <a:r>
              <a:rPr lang="en-US" sz="2400" dirty="0" smtClean="0">
                <a:solidFill>
                  <a:prstClr val="black"/>
                </a:solidFill>
                <a:ea typeface="Times New Roman" pitchFamily="18" charset="0"/>
                <a:cs typeface="Arial" pitchFamily="34" charset="0"/>
              </a:rPr>
              <a:t>The ball completely crosses over the touch line, between the halfway line and an assistant referee (AR).  The AR should signal with the flag at 45 degrees above the horizontal in the direction of the throw-in.</a:t>
            </a:r>
          </a:p>
          <a:p>
            <a:pPr marL="6350" indent="6350"/>
            <a:r>
              <a:rPr lang="en-US" sz="2400" dirty="0" smtClean="0">
                <a:solidFill>
                  <a:prstClr val="black"/>
                </a:solidFill>
                <a:ea typeface="Times New Roman" pitchFamily="18" charset="0"/>
                <a:cs typeface="Arial" pitchFamily="34" charset="0"/>
              </a:rPr>
              <a:t>  </a:t>
            </a:r>
            <a:endParaRPr lang="en-US" sz="2400" dirty="0" smtClean="0">
              <a:solidFill>
                <a:prstClr val="black"/>
              </a:solidFill>
            </a:endParaRPr>
          </a:p>
          <a:p>
            <a:pPr eaLnBrk="0" hangingPunct="0"/>
            <a:r>
              <a:rPr lang="en-US" sz="2400" dirty="0" smtClean="0">
                <a:solidFill>
                  <a:prstClr val="black"/>
                </a:solidFill>
                <a:ea typeface="Times New Roman" pitchFamily="18" charset="0"/>
                <a:cs typeface="Arial" pitchFamily="34" charset="0"/>
              </a:rPr>
              <a:t>                                          A. True		B. False</a:t>
            </a:r>
          </a:p>
          <a:p>
            <a:pPr eaLnBrk="0" hangingPunct="0"/>
            <a:endParaRPr lang="en-US" sz="2400" dirty="0" smtClean="0">
              <a:solidFill>
                <a:prstClr val="black"/>
              </a:solidFill>
              <a:cs typeface="Arial" pitchFamily="34" charset="0"/>
            </a:endParaRPr>
          </a:p>
          <a:p>
            <a:pPr eaLnBrk="0" hangingPunct="0"/>
            <a:endParaRPr lang="en-US" sz="2400" dirty="0" smtClean="0">
              <a:solidFill>
                <a:prstClr val="black"/>
              </a:solidFill>
              <a:cs typeface="Arial" pitchFamily="34" charset="0"/>
            </a:endParaRPr>
          </a:p>
        </p:txBody>
      </p:sp>
      <p:pic>
        <p:nvPicPr>
          <p:cNvPr id="9" name="Picture 8" descr="Throw_i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3657600"/>
            <a:ext cx="2286000" cy="1371600"/>
          </a:xfrm>
          <a:prstGeom prst="rect">
            <a:avLst/>
          </a:prstGeom>
          <a:noFill/>
          <a:ln>
            <a:noFill/>
          </a:ln>
        </p:spPr>
      </p:pic>
      <p:pic>
        <p:nvPicPr>
          <p:cNvPr id="10" name="Picture 2" descr="OhioSouthshirt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94343"/>
            <a:ext cx="914400" cy="94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89010" y="71253"/>
            <a:ext cx="1023257" cy="1023257"/>
          </a:xfrm>
          <a:prstGeom prst="rect">
            <a:avLst/>
          </a:prstGeom>
        </p:spPr>
      </p:pic>
      <p:cxnSp>
        <p:nvCxnSpPr>
          <p:cNvPr id="8" name="Straight Connector 7"/>
          <p:cNvCxnSpPr/>
          <p:nvPr/>
        </p:nvCxnSpPr>
        <p:spPr>
          <a:xfrm>
            <a:off x="1447800" y="914400"/>
            <a:ext cx="6248400" cy="4876800"/>
          </a:xfrm>
          <a:prstGeom prst="line">
            <a:avLst/>
          </a:prstGeom>
        </p:spPr>
        <p:style>
          <a:lnRef idx="3">
            <a:schemeClr val="accent2"/>
          </a:lnRef>
          <a:fillRef idx="0">
            <a:schemeClr val="accent2"/>
          </a:fillRef>
          <a:effectRef idx="2">
            <a:schemeClr val="accent2"/>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 name="Title 1"/>
          <p:cNvSpPr txBox="1">
            <a:spLocks/>
          </p:cNvSpPr>
          <p:nvPr/>
        </p:nvSpPr>
        <p:spPr bwMode="auto">
          <a:xfrm>
            <a:off x="0" y="0"/>
            <a:ext cx="84582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defRPr/>
            </a:pPr>
            <a:r>
              <a:rPr lang="en-US" sz="4400" b="1" u="sng" dirty="0" smtClean="0">
                <a:solidFill>
                  <a:prstClr val="black"/>
                </a:solidFill>
                <a:latin typeface="Calibri"/>
              </a:rPr>
              <a:t>LAWS  5 &amp; 6 </a:t>
            </a:r>
            <a:endParaRPr lang="en-US" sz="4400" dirty="0" smtClean="0">
              <a:solidFill>
                <a:prstClr val="black"/>
              </a:solidFill>
              <a:latin typeface="Calibri"/>
            </a:endParaRPr>
          </a:p>
        </p:txBody>
      </p:sp>
      <p:sp>
        <p:nvSpPr>
          <p:cNvPr id="8" name="Oval 7"/>
          <p:cNvSpPr/>
          <p:nvPr/>
        </p:nvSpPr>
        <p:spPr>
          <a:xfrm>
            <a:off x="5486400" y="4267200"/>
            <a:ext cx="22098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9201" name="Rectangle 1"/>
          <p:cNvSpPr>
            <a:spLocks noChangeArrowheads="1"/>
          </p:cNvSpPr>
          <p:nvPr/>
        </p:nvSpPr>
        <p:spPr bwMode="auto">
          <a:xfrm>
            <a:off x="304800" y="2133600"/>
            <a:ext cx="86106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400" dirty="0" smtClean="0">
                <a:solidFill>
                  <a:prstClr val="black"/>
                </a:solidFill>
              </a:rPr>
              <a:t>39.  The referee notices that you have raised the flag vertically and have given it a slight wave.  The referee concludes that you are indicating an offside violation.</a:t>
            </a:r>
          </a:p>
          <a:p>
            <a:endParaRPr lang="en-US" sz="2400" dirty="0" smtClean="0">
              <a:solidFill>
                <a:prstClr val="black"/>
              </a:solidFill>
            </a:endParaRPr>
          </a:p>
          <a:p>
            <a:endParaRPr lang="en-US" sz="2400" dirty="0" smtClean="0">
              <a:solidFill>
                <a:prstClr val="black"/>
              </a:solidFill>
            </a:endParaRPr>
          </a:p>
          <a:p>
            <a:endParaRPr lang="en-US" sz="2400" dirty="0" smtClean="0">
              <a:solidFill>
                <a:prstClr val="black"/>
              </a:solidFill>
            </a:endParaRPr>
          </a:p>
          <a:p>
            <a:r>
              <a:rPr lang="en-US" sz="2400" dirty="0" smtClean="0">
                <a:solidFill>
                  <a:prstClr val="black"/>
                </a:solidFill>
              </a:rPr>
              <a:t>                                           A. True	 B. False</a:t>
            </a:r>
            <a:endParaRPr lang="en-US" dirty="0" smtClean="0">
              <a:solidFill>
                <a:prstClr val="black"/>
              </a:solidFill>
            </a:endParaRPr>
          </a:p>
        </p:txBody>
      </p:sp>
      <p:pic>
        <p:nvPicPr>
          <p:cNvPr id="10" name="Picture 9" descr="Foul"/>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3352800"/>
            <a:ext cx="2057400" cy="1524000"/>
          </a:xfrm>
          <a:prstGeom prst="rect">
            <a:avLst/>
          </a:prstGeom>
          <a:noFill/>
          <a:ln>
            <a:noFill/>
          </a:ln>
        </p:spPr>
      </p:pic>
      <p:pic>
        <p:nvPicPr>
          <p:cNvPr id="9" name="Picture 2" descr="OhioSouthshirt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94343"/>
            <a:ext cx="914400" cy="94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89010" y="71253"/>
            <a:ext cx="1023257" cy="1023257"/>
          </a:xfrm>
          <a:prstGeom prst="rect">
            <a:avLst/>
          </a:prstGeom>
        </p:spPr>
      </p:pic>
      <p:cxnSp>
        <p:nvCxnSpPr>
          <p:cNvPr id="12" name="Straight Connector 11"/>
          <p:cNvCxnSpPr/>
          <p:nvPr/>
        </p:nvCxnSpPr>
        <p:spPr>
          <a:xfrm>
            <a:off x="1447800" y="914400"/>
            <a:ext cx="6248400" cy="487680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9681922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Oval 6"/>
          <p:cNvSpPr/>
          <p:nvPr/>
        </p:nvSpPr>
        <p:spPr>
          <a:xfrm>
            <a:off x="838200" y="3276600"/>
            <a:ext cx="80010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9201" name="Rectangle 1"/>
          <p:cNvSpPr>
            <a:spLocks noChangeArrowheads="1"/>
          </p:cNvSpPr>
          <p:nvPr/>
        </p:nvSpPr>
        <p:spPr bwMode="auto">
          <a:xfrm>
            <a:off x="304800" y="1140238"/>
            <a:ext cx="8610600" cy="553997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a:buFont typeface="Wingdings" panose="05000000000000000000" pitchFamily="2" charset="2"/>
              <a:buChar char="q"/>
            </a:pPr>
            <a:r>
              <a:rPr lang="en-US" sz="2400" dirty="0" smtClean="0">
                <a:solidFill>
                  <a:prstClr val="black"/>
                </a:solidFill>
              </a:rPr>
              <a:t>The AR indicates to the referee that a substitution is requested by using the following signal.  How long should the AR maintain this signal?</a:t>
            </a:r>
          </a:p>
          <a:p>
            <a:endParaRPr lang="en-US" sz="2400" dirty="0" smtClean="0">
              <a:solidFill>
                <a:prstClr val="black"/>
              </a:solidFill>
            </a:endParaRPr>
          </a:p>
          <a:p>
            <a:r>
              <a:rPr lang="en-US" sz="2400" dirty="0" smtClean="0">
                <a:solidFill>
                  <a:prstClr val="black"/>
                </a:solidFill>
              </a:rPr>
              <a:t>	A.  Until the substitution process is completed		</a:t>
            </a:r>
          </a:p>
          <a:p>
            <a:r>
              <a:rPr lang="en-US" sz="2400" dirty="0" smtClean="0">
                <a:solidFill>
                  <a:prstClr val="black"/>
                </a:solidFill>
              </a:rPr>
              <a:t>	B.  Until the referee waves the substitute onto the field</a:t>
            </a:r>
          </a:p>
          <a:p>
            <a:r>
              <a:rPr lang="en-US" sz="2400" dirty="0" smtClean="0">
                <a:solidFill>
                  <a:prstClr val="black"/>
                </a:solidFill>
              </a:rPr>
              <a:t>	C.  Until the referee acknowledges the signal and</a:t>
            </a:r>
          </a:p>
          <a:p>
            <a:r>
              <a:rPr lang="en-US" sz="2400" dirty="0" smtClean="0">
                <a:solidFill>
                  <a:prstClr val="black"/>
                </a:solidFill>
              </a:rPr>
              <a:t>                 delays the restart of play</a:t>
            </a:r>
          </a:p>
          <a:p>
            <a:r>
              <a:rPr lang="en-US" sz="2400" dirty="0" smtClean="0">
                <a:solidFill>
                  <a:prstClr val="black"/>
                </a:solidFill>
              </a:rPr>
              <a:t>	D.  Until the player being subbed out begins running</a:t>
            </a:r>
          </a:p>
          <a:p>
            <a:r>
              <a:rPr lang="en-US" sz="2400" dirty="0" smtClean="0">
                <a:solidFill>
                  <a:prstClr val="black"/>
                </a:solidFill>
              </a:rPr>
              <a:t>                 off the field</a:t>
            </a:r>
          </a:p>
          <a:p>
            <a:pPr marL="6350" indent="6350"/>
            <a:endParaRPr lang="en-US" sz="2400" dirty="0" smtClean="0">
              <a:solidFill>
                <a:prstClr val="black"/>
              </a:solidFill>
            </a:endParaRPr>
          </a:p>
          <a:p>
            <a:pPr eaLnBrk="0" hangingPunct="0"/>
            <a:r>
              <a:rPr lang="en-US" sz="2400" dirty="0" smtClean="0">
                <a:solidFill>
                  <a:prstClr val="black"/>
                </a:solidFill>
                <a:ea typeface="Times New Roman" pitchFamily="18" charset="0"/>
                <a:cs typeface="Arial" pitchFamily="34" charset="0"/>
              </a:rPr>
              <a:t>. False</a:t>
            </a:r>
          </a:p>
          <a:p>
            <a:pPr eaLnBrk="0" hangingPunct="0"/>
            <a:endParaRPr lang="en-US" sz="2400" dirty="0" smtClean="0">
              <a:solidFill>
                <a:prstClr val="black"/>
              </a:solidFill>
              <a:cs typeface="Arial" pitchFamily="34" charset="0"/>
            </a:endParaRPr>
          </a:p>
          <a:p>
            <a:pPr eaLnBrk="0" hangingPunct="0"/>
            <a:endParaRPr lang="en-US" sz="2400" dirty="0" smtClean="0">
              <a:solidFill>
                <a:prstClr val="black"/>
              </a:solidFill>
              <a:cs typeface="Arial" pitchFamily="34" charset="0"/>
            </a:endParaRPr>
          </a:p>
          <a:p>
            <a:endParaRPr lang="en-US" dirty="0" smtClean="0">
              <a:solidFill>
                <a:prstClr val="black"/>
              </a:solidFill>
            </a:endParaRPr>
          </a:p>
        </p:txBody>
      </p:sp>
      <p:pic>
        <p:nvPicPr>
          <p:cNvPr id="11" name="Picture 10" descr="Substitutio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4495800"/>
            <a:ext cx="1295400" cy="2362200"/>
          </a:xfrm>
          <a:prstGeom prst="rect">
            <a:avLst/>
          </a:prstGeom>
          <a:noFill/>
          <a:ln>
            <a:noFill/>
          </a:ln>
        </p:spPr>
      </p:pic>
      <p:sp>
        <p:nvSpPr>
          <p:cNvPr id="8" name="Title 1"/>
          <p:cNvSpPr txBox="1">
            <a:spLocks/>
          </p:cNvSpPr>
          <p:nvPr/>
        </p:nvSpPr>
        <p:spPr bwMode="auto">
          <a:xfrm>
            <a:off x="0" y="0"/>
            <a:ext cx="84582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defRPr/>
            </a:pPr>
            <a:r>
              <a:rPr lang="en-US" sz="4400" b="1" u="sng" dirty="0" smtClean="0">
                <a:solidFill>
                  <a:prstClr val="black"/>
                </a:solidFill>
                <a:latin typeface="Calibri"/>
              </a:rPr>
              <a:t>LAWS  5 &amp; 6 </a:t>
            </a:r>
            <a:endParaRPr lang="en-US" sz="4400" dirty="0" smtClean="0">
              <a:solidFill>
                <a:prstClr val="black"/>
              </a:solidFill>
              <a:latin typeface="Calibri"/>
            </a:endParaRPr>
          </a:p>
        </p:txBody>
      </p:sp>
      <p:pic>
        <p:nvPicPr>
          <p:cNvPr id="10" name="Picture 2" descr="OhioSouthshirt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94343"/>
            <a:ext cx="914400" cy="94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89010" y="71253"/>
            <a:ext cx="1023257" cy="1023257"/>
          </a:xfrm>
          <a:prstGeom prst="rect">
            <a:avLst/>
          </a:prstGeom>
        </p:spPr>
      </p:pic>
      <p:cxnSp>
        <p:nvCxnSpPr>
          <p:cNvPr id="9" name="Straight Connector 8"/>
          <p:cNvCxnSpPr/>
          <p:nvPr/>
        </p:nvCxnSpPr>
        <p:spPr>
          <a:xfrm>
            <a:off x="1447800" y="914400"/>
            <a:ext cx="6248400" cy="4876800"/>
          </a:xfrm>
          <a:prstGeom prst="line">
            <a:avLst/>
          </a:prstGeom>
        </p:spPr>
        <p:style>
          <a:lnRef idx="3">
            <a:schemeClr val="accent2"/>
          </a:lnRef>
          <a:fillRef idx="0">
            <a:schemeClr val="accent2"/>
          </a:fillRef>
          <a:effectRef idx="2">
            <a:schemeClr val="accent2"/>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Oval 6"/>
          <p:cNvSpPr/>
          <p:nvPr/>
        </p:nvSpPr>
        <p:spPr>
          <a:xfrm>
            <a:off x="2569192" y="3810000"/>
            <a:ext cx="1926608"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9201" name="Rectangle 1"/>
          <p:cNvSpPr>
            <a:spLocks noChangeArrowheads="1"/>
          </p:cNvSpPr>
          <p:nvPr/>
        </p:nvSpPr>
        <p:spPr bwMode="auto">
          <a:xfrm>
            <a:off x="228600" y="2767548"/>
            <a:ext cx="86106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a:buFont typeface="Wingdings" panose="05000000000000000000" pitchFamily="2" charset="2"/>
              <a:buChar char="q"/>
            </a:pPr>
            <a:r>
              <a:rPr lang="en-US" sz="2400" dirty="0" smtClean="0">
                <a:solidFill>
                  <a:prstClr val="black"/>
                </a:solidFill>
                <a:ea typeface="Times New Roman" pitchFamily="18" charset="0"/>
                <a:cs typeface="Arial" pitchFamily="34" charset="0"/>
              </a:rPr>
              <a:t>T</a:t>
            </a:r>
            <a:r>
              <a:rPr lang="en-US" sz="2400" dirty="0" smtClean="0">
                <a:solidFill>
                  <a:prstClr val="black"/>
                </a:solidFill>
              </a:rPr>
              <a:t>he person who is required to keep a record of the game, according to Law 5, is the:</a:t>
            </a:r>
          </a:p>
          <a:p>
            <a:endParaRPr lang="en-US" sz="2400" dirty="0" smtClean="0">
              <a:solidFill>
                <a:prstClr val="black"/>
              </a:solidFill>
            </a:endParaRPr>
          </a:p>
          <a:p>
            <a:r>
              <a:rPr lang="en-US" sz="2400" dirty="0" smtClean="0">
                <a:solidFill>
                  <a:prstClr val="black"/>
                </a:solidFill>
              </a:rPr>
              <a:t>      A. senior AR    B. referee    C. league or field administrator.</a:t>
            </a:r>
          </a:p>
          <a:p>
            <a:r>
              <a:rPr lang="en-US" sz="2400" dirty="0" smtClean="0">
                <a:solidFill>
                  <a:prstClr val="black"/>
                </a:solidFill>
              </a:rPr>
              <a:t> </a:t>
            </a:r>
          </a:p>
        </p:txBody>
      </p:sp>
      <p:sp>
        <p:nvSpPr>
          <p:cNvPr id="10" name="Title 1"/>
          <p:cNvSpPr txBox="1">
            <a:spLocks/>
          </p:cNvSpPr>
          <p:nvPr/>
        </p:nvSpPr>
        <p:spPr bwMode="auto">
          <a:xfrm>
            <a:off x="0" y="0"/>
            <a:ext cx="84582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defRPr/>
            </a:pPr>
            <a:r>
              <a:rPr lang="en-US" sz="4400" b="1" u="sng" dirty="0" smtClean="0">
                <a:solidFill>
                  <a:prstClr val="black"/>
                </a:solidFill>
                <a:latin typeface="Calibri"/>
              </a:rPr>
              <a:t>LAWS  5 &amp; 6 </a:t>
            </a:r>
            <a:endParaRPr lang="en-US" sz="4400" dirty="0" smtClean="0">
              <a:solidFill>
                <a:prstClr val="black"/>
              </a:solidFill>
              <a:latin typeface="Calibri"/>
            </a:endParaRPr>
          </a:p>
        </p:txBody>
      </p:sp>
      <p:pic>
        <p:nvPicPr>
          <p:cNvPr id="8" name="Picture 2" descr="OhioSouthshirt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94343"/>
            <a:ext cx="914400" cy="94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89010" y="71253"/>
            <a:ext cx="1023257" cy="1023257"/>
          </a:xfrm>
          <a:prstGeom prst="rect">
            <a:avLst/>
          </a:prstGeom>
        </p:spPr>
      </p:pic>
      <p:cxnSp>
        <p:nvCxnSpPr>
          <p:cNvPr id="11" name="Straight Connector 10"/>
          <p:cNvCxnSpPr/>
          <p:nvPr/>
        </p:nvCxnSpPr>
        <p:spPr>
          <a:xfrm>
            <a:off x="1447800" y="914400"/>
            <a:ext cx="6248400" cy="4876800"/>
          </a:xfrm>
          <a:prstGeom prst="line">
            <a:avLst/>
          </a:prstGeom>
        </p:spPr>
        <p:style>
          <a:lnRef idx="3">
            <a:schemeClr val="accent2"/>
          </a:lnRef>
          <a:fillRef idx="0">
            <a:schemeClr val="accent2"/>
          </a:fillRef>
          <a:effectRef idx="2">
            <a:schemeClr val="accent2"/>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9201" name="Rectangle 1"/>
          <p:cNvSpPr>
            <a:spLocks noChangeArrowheads="1"/>
          </p:cNvSpPr>
          <p:nvPr/>
        </p:nvSpPr>
        <p:spPr bwMode="auto">
          <a:xfrm>
            <a:off x="228600" y="2767548"/>
            <a:ext cx="86106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a:buFont typeface="Wingdings" panose="05000000000000000000" pitchFamily="2" charset="2"/>
              <a:buChar char="q"/>
            </a:pPr>
            <a:r>
              <a:rPr lang="en-US" sz="2400" dirty="0" smtClean="0">
                <a:solidFill>
                  <a:prstClr val="black"/>
                </a:solidFill>
              </a:rPr>
              <a:t>While play is going on in his half of the field, the AR’s main position is in line with the second-to-last defender or the ball, whichever is nearer to the goal line.</a:t>
            </a:r>
          </a:p>
          <a:p>
            <a:pPr marL="457200" indent="-457200">
              <a:buFontTx/>
              <a:buAutoNum type="arabicPeriod" startAt="42"/>
            </a:pPr>
            <a:endParaRPr lang="en-US" sz="2400" dirty="0" smtClean="0">
              <a:solidFill>
                <a:prstClr val="black"/>
              </a:solidFill>
            </a:endParaRPr>
          </a:p>
          <a:p>
            <a:r>
              <a:rPr lang="en-US" sz="2400" dirty="0" smtClean="0">
                <a:solidFill>
                  <a:prstClr val="black"/>
                </a:solidFill>
              </a:rPr>
              <a:t>                             A.  True		B. False</a:t>
            </a:r>
          </a:p>
        </p:txBody>
      </p:sp>
      <p:sp>
        <p:nvSpPr>
          <p:cNvPr id="9" name="Oval 8"/>
          <p:cNvSpPr/>
          <p:nvPr/>
        </p:nvSpPr>
        <p:spPr>
          <a:xfrm>
            <a:off x="2301920" y="4191000"/>
            <a:ext cx="204148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itle 1"/>
          <p:cNvSpPr txBox="1">
            <a:spLocks/>
          </p:cNvSpPr>
          <p:nvPr/>
        </p:nvSpPr>
        <p:spPr bwMode="auto">
          <a:xfrm>
            <a:off x="0" y="0"/>
            <a:ext cx="84582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defRPr/>
            </a:pPr>
            <a:r>
              <a:rPr lang="en-US" sz="4400" b="1" u="sng" dirty="0" smtClean="0">
                <a:solidFill>
                  <a:prstClr val="black"/>
                </a:solidFill>
                <a:latin typeface="Calibri"/>
              </a:rPr>
              <a:t>LAWS  5 &amp; 6 </a:t>
            </a:r>
            <a:endParaRPr lang="en-US" sz="4400" dirty="0" smtClean="0">
              <a:solidFill>
                <a:prstClr val="black"/>
              </a:solidFill>
              <a:latin typeface="Calibri"/>
            </a:endParaRPr>
          </a:p>
        </p:txBody>
      </p:sp>
      <p:pic>
        <p:nvPicPr>
          <p:cNvPr id="7" name="Picture 2" descr="OhioSouthshirt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94343"/>
            <a:ext cx="914400" cy="94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89010" y="71253"/>
            <a:ext cx="1023257" cy="1023257"/>
          </a:xfrm>
          <a:prstGeom prst="rect">
            <a:avLst/>
          </a:prstGeom>
        </p:spPr>
      </p:pic>
      <p:cxnSp>
        <p:nvCxnSpPr>
          <p:cNvPr id="11" name="Straight Connector 10"/>
          <p:cNvCxnSpPr/>
          <p:nvPr/>
        </p:nvCxnSpPr>
        <p:spPr>
          <a:xfrm>
            <a:off x="1447800" y="914400"/>
            <a:ext cx="6248400" cy="487680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7206319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9201" name="Rectangle 1"/>
          <p:cNvSpPr>
            <a:spLocks noChangeArrowheads="1"/>
          </p:cNvSpPr>
          <p:nvPr/>
        </p:nvSpPr>
        <p:spPr bwMode="auto">
          <a:xfrm>
            <a:off x="228600" y="2209800"/>
            <a:ext cx="86106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400" dirty="0" smtClean="0">
                <a:solidFill>
                  <a:prstClr val="black"/>
                </a:solidFill>
              </a:rPr>
              <a:t> </a:t>
            </a:r>
          </a:p>
          <a:p>
            <a:pPr marL="342900" indent="-342900">
              <a:buFont typeface="Wingdings" panose="05000000000000000000" pitchFamily="2" charset="2"/>
              <a:buChar char="q"/>
            </a:pPr>
            <a:r>
              <a:rPr lang="en-US" sz="2400" dirty="0" smtClean="0">
                <a:solidFill>
                  <a:prstClr val="black"/>
                </a:solidFill>
              </a:rPr>
              <a:t>According to Law 5, the referee should stop the game if, in her opinion, a player is seriously injured.</a:t>
            </a:r>
          </a:p>
          <a:p>
            <a:pPr marL="457200" indent="-457200"/>
            <a:endParaRPr lang="en-US" sz="2400" dirty="0" smtClean="0">
              <a:solidFill>
                <a:prstClr val="black"/>
              </a:solidFill>
            </a:endParaRPr>
          </a:p>
          <a:p>
            <a:pPr marL="457200" indent="-457200"/>
            <a:r>
              <a:rPr lang="en-US" sz="2400" dirty="0" smtClean="0">
                <a:solidFill>
                  <a:prstClr val="black"/>
                </a:solidFill>
              </a:rPr>
              <a:t>                             A.  True		B. False</a:t>
            </a:r>
          </a:p>
        </p:txBody>
      </p:sp>
      <p:sp>
        <p:nvSpPr>
          <p:cNvPr id="8" name="Oval 7"/>
          <p:cNvSpPr/>
          <p:nvPr/>
        </p:nvSpPr>
        <p:spPr>
          <a:xfrm>
            <a:off x="1981200" y="3633252"/>
            <a:ext cx="25908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itle 1"/>
          <p:cNvSpPr txBox="1">
            <a:spLocks/>
          </p:cNvSpPr>
          <p:nvPr/>
        </p:nvSpPr>
        <p:spPr bwMode="auto">
          <a:xfrm>
            <a:off x="0" y="0"/>
            <a:ext cx="84582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defRPr/>
            </a:pPr>
            <a:r>
              <a:rPr lang="en-US" sz="4400" b="1" u="sng" dirty="0" smtClean="0">
                <a:solidFill>
                  <a:prstClr val="black"/>
                </a:solidFill>
                <a:latin typeface="Calibri"/>
              </a:rPr>
              <a:t>LAWS  5 &amp; 6 </a:t>
            </a:r>
            <a:endParaRPr lang="en-US" sz="4400" dirty="0" smtClean="0">
              <a:solidFill>
                <a:prstClr val="black"/>
              </a:solidFill>
              <a:latin typeface="Calibri"/>
            </a:endParaRPr>
          </a:p>
        </p:txBody>
      </p:sp>
      <p:pic>
        <p:nvPicPr>
          <p:cNvPr id="5" name="Picture 2" descr="OhioSouthshirt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94343"/>
            <a:ext cx="914400" cy="94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89010" y="71253"/>
            <a:ext cx="1023257" cy="1023257"/>
          </a:xfrm>
          <a:prstGeom prst="rect">
            <a:avLst/>
          </a:prstGeom>
        </p:spPr>
      </p:pic>
      <p:cxnSp>
        <p:nvCxnSpPr>
          <p:cNvPr id="7" name="Straight Connector 6"/>
          <p:cNvCxnSpPr/>
          <p:nvPr/>
        </p:nvCxnSpPr>
        <p:spPr>
          <a:xfrm>
            <a:off x="1447800" y="914400"/>
            <a:ext cx="6248400" cy="487680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7949594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p:cNvSpPr>
          <p:nvPr>
            <p:ph type="title" idx="4294967295"/>
          </p:nvPr>
        </p:nvSpPr>
        <p:spPr bwMode="auto">
          <a:xfrm>
            <a:off x="914400" y="76200"/>
            <a:ext cx="7315200" cy="868363"/>
          </a:xfrm>
          <a:noFill/>
          <a:effectLst>
            <a:outerShdw dist="38100" dir="2700000" algn="tl" rotWithShape="0">
              <a:srgbClr val="00000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en-US" sz="3600" b="1" dirty="0" smtClean="0"/>
              <a:t>Mechanics</a:t>
            </a:r>
          </a:p>
        </p:txBody>
      </p:sp>
      <p:pic>
        <p:nvPicPr>
          <p:cNvPr id="54275" name="Picture 3" descr="FIELD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371600"/>
            <a:ext cx="6618288" cy="5054600"/>
          </a:xfrm>
          <a:prstGeom prst="rect">
            <a:avLst/>
          </a:prstGeom>
          <a:noFill/>
          <a:extLst>
            <a:ext uri="{909E8E84-426E-40DD-AFC4-6F175D3DCCD1}">
              <a14:hiddenFill xmlns:a14="http://schemas.microsoft.com/office/drawing/2010/main">
                <a:solidFill>
                  <a:srgbClr val="FFFFFF"/>
                </a:solidFill>
              </a14:hiddenFill>
            </a:ext>
          </a:extLst>
        </p:spPr>
      </p:pic>
      <p:sp>
        <p:nvSpPr>
          <p:cNvPr id="54276" name="Line 4"/>
          <p:cNvSpPr>
            <a:spLocks noChangeShapeType="1"/>
          </p:cNvSpPr>
          <p:nvPr/>
        </p:nvSpPr>
        <p:spPr bwMode="auto">
          <a:xfrm flipV="1">
            <a:off x="1676400" y="1752600"/>
            <a:ext cx="5638800" cy="4191000"/>
          </a:xfrm>
          <a:prstGeom prst="line">
            <a:avLst/>
          </a:prstGeom>
          <a:noFill/>
          <a:ln w="76200">
            <a:solidFill>
              <a:schemeClr val="tx1"/>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77" name="Line 5"/>
          <p:cNvSpPr>
            <a:spLocks noChangeShapeType="1"/>
          </p:cNvSpPr>
          <p:nvPr/>
        </p:nvSpPr>
        <p:spPr bwMode="auto">
          <a:xfrm>
            <a:off x="4419600" y="6248400"/>
            <a:ext cx="3124200" cy="0"/>
          </a:xfrm>
          <a:prstGeom prst="line">
            <a:avLst/>
          </a:prstGeom>
          <a:noFill/>
          <a:ln w="76200">
            <a:solidFill>
              <a:schemeClr val="tx1"/>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78" name="Line 6"/>
          <p:cNvSpPr>
            <a:spLocks noChangeShapeType="1"/>
          </p:cNvSpPr>
          <p:nvPr/>
        </p:nvSpPr>
        <p:spPr bwMode="auto">
          <a:xfrm flipH="1">
            <a:off x="1371600" y="1447800"/>
            <a:ext cx="3048000" cy="0"/>
          </a:xfrm>
          <a:prstGeom prst="line">
            <a:avLst/>
          </a:prstGeom>
          <a:noFill/>
          <a:ln w="76200">
            <a:solidFill>
              <a:schemeClr val="tx1"/>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79" name="WordArt 7"/>
          <p:cNvSpPr>
            <a:spLocks noChangeArrowheads="1" noChangeShapeType="1" noTextEdit="1"/>
          </p:cNvSpPr>
          <p:nvPr/>
        </p:nvSpPr>
        <p:spPr bwMode="auto">
          <a:xfrm rot="-1622513">
            <a:off x="1743075" y="2852738"/>
            <a:ext cx="4591050" cy="1457325"/>
          </a:xfrm>
          <a:prstGeom prst="rect">
            <a:avLst/>
          </a:prstGeom>
          <a:extLst>
            <a:ext uri="{AF507438-7753-43E0-B8FC-AC1667EBCBE1}">
              <a14:hiddenEffects xmlns:a14="http://schemas.microsoft.com/office/drawing/2010/main">
                <a:effectLst/>
              </a14:hiddenEffects>
            </a:ext>
          </a:extLst>
        </p:spPr>
        <p:txBody>
          <a:bodyPr wrap="none" fromWordArt="1">
            <a:prstTxWarp prst="textSlantUp">
              <a:avLst>
                <a:gd name="adj" fmla="val 55556"/>
              </a:avLst>
            </a:prstTxWarp>
          </a:bodyPr>
          <a:lstStyle/>
          <a:p>
            <a:pPr algn="ctr"/>
            <a:r>
              <a:rPr lang="en-US" sz="3600" kern="10">
                <a:ln w="9525">
                  <a:solidFill>
                    <a:srgbClr val="000000"/>
                  </a:solidFill>
                  <a:round/>
                  <a:headEnd/>
                  <a:tailEnd/>
                </a:ln>
                <a:solidFill>
                  <a:srgbClr val="000000"/>
                </a:solidFill>
                <a:latin typeface="Arial Black"/>
              </a:rPr>
              <a:t>Standard Diagonal</a:t>
            </a:r>
          </a:p>
        </p:txBody>
      </p:sp>
      <p:sp>
        <p:nvSpPr>
          <p:cNvPr id="54280" name="Rectangle 8"/>
          <p:cNvSpPr>
            <a:spLocks noChangeArrowheads="1"/>
          </p:cNvSpPr>
          <p:nvPr/>
        </p:nvSpPr>
        <p:spPr bwMode="auto">
          <a:xfrm>
            <a:off x="5791200" y="5562600"/>
            <a:ext cx="1524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ctr" eaLnBrk="0" hangingPunct="0"/>
            <a:r>
              <a:rPr lang="en-US" sz="3200" b="1" i="1">
                <a:solidFill>
                  <a:schemeClr val="tx2"/>
                </a:solidFill>
              </a:rPr>
              <a:t>AR 1</a:t>
            </a:r>
            <a:endParaRPr lang="en-US" sz="3200" i="1">
              <a:solidFill>
                <a:schemeClr val="tx2"/>
              </a:solidFill>
            </a:endParaRPr>
          </a:p>
        </p:txBody>
      </p:sp>
      <p:sp>
        <p:nvSpPr>
          <p:cNvPr id="54281" name="Rectangle 9"/>
          <p:cNvSpPr>
            <a:spLocks noChangeArrowheads="1"/>
          </p:cNvSpPr>
          <p:nvPr/>
        </p:nvSpPr>
        <p:spPr bwMode="auto">
          <a:xfrm>
            <a:off x="1676400" y="1600200"/>
            <a:ext cx="1524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ctr" eaLnBrk="0" hangingPunct="0"/>
            <a:r>
              <a:rPr lang="en-US" sz="3200" b="1" i="1">
                <a:solidFill>
                  <a:schemeClr val="tx2"/>
                </a:solidFill>
              </a:rPr>
              <a:t>AR 2</a:t>
            </a:r>
            <a:endParaRPr lang="en-US" sz="3200" i="1">
              <a:solidFill>
                <a:schemeClr val="tx2"/>
              </a:solidFill>
            </a:endParaRPr>
          </a:p>
        </p:txBody>
      </p:sp>
      <p:sp>
        <p:nvSpPr>
          <p:cNvPr id="54282" name="Rectangle 10"/>
          <p:cNvSpPr>
            <a:spLocks noChangeArrowheads="1"/>
          </p:cNvSpPr>
          <p:nvPr/>
        </p:nvSpPr>
        <p:spPr bwMode="auto">
          <a:xfrm>
            <a:off x="2971800" y="6248400"/>
            <a:ext cx="2895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ctr" eaLnBrk="0" hangingPunct="0"/>
            <a:r>
              <a:rPr lang="en-US" sz="2000" b="1">
                <a:solidFill>
                  <a:schemeClr val="tx2"/>
                </a:solidFill>
              </a:rPr>
              <a:t>Team side</a:t>
            </a:r>
            <a:endParaRPr lang="en-US" sz="2000">
              <a:solidFill>
                <a:schemeClr val="tx2"/>
              </a:solidFill>
            </a:endParaRPr>
          </a:p>
        </p:txBody>
      </p:sp>
      <p:sp>
        <p:nvSpPr>
          <p:cNvPr id="54283" name="Oval 11"/>
          <p:cNvSpPr>
            <a:spLocks noChangeArrowheads="1"/>
          </p:cNvSpPr>
          <p:nvPr/>
        </p:nvSpPr>
        <p:spPr bwMode="auto">
          <a:xfrm>
            <a:off x="2362200" y="1295400"/>
            <a:ext cx="304800" cy="304800"/>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84" name="Oval 12"/>
          <p:cNvSpPr>
            <a:spLocks noChangeArrowheads="1"/>
          </p:cNvSpPr>
          <p:nvPr/>
        </p:nvSpPr>
        <p:spPr bwMode="auto">
          <a:xfrm>
            <a:off x="6400800" y="6096000"/>
            <a:ext cx="304800" cy="304800"/>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85" name="Rectangle 13"/>
          <p:cNvSpPr>
            <a:spLocks noChangeArrowheads="1"/>
          </p:cNvSpPr>
          <p:nvPr/>
        </p:nvSpPr>
        <p:spPr bwMode="auto">
          <a:xfrm>
            <a:off x="3124200" y="914400"/>
            <a:ext cx="2895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ctr" eaLnBrk="0" hangingPunct="0"/>
            <a:r>
              <a:rPr lang="en-US" sz="2000" b="1">
                <a:solidFill>
                  <a:schemeClr val="tx2"/>
                </a:solidFill>
              </a:rPr>
              <a:t>Spectator side</a:t>
            </a:r>
            <a:endParaRPr lang="en-US" sz="2000">
              <a:solidFill>
                <a:schemeClr val="tx2"/>
              </a:solidFill>
            </a:endParaRPr>
          </a:p>
        </p:txBody>
      </p:sp>
      <p:pic>
        <p:nvPicPr>
          <p:cNvPr id="14" name="Picture 2" descr="OhioSouthshirt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50800"/>
            <a:ext cx="914400" cy="94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61300" y="0"/>
            <a:ext cx="1023257" cy="1023257"/>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Oval 7"/>
          <p:cNvSpPr/>
          <p:nvPr/>
        </p:nvSpPr>
        <p:spPr>
          <a:xfrm>
            <a:off x="4343400" y="3276600"/>
            <a:ext cx="21336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5345" name="Rectangle 1"/>
          <p:cNvSpPr>
            <a:spLocks noChangeArrowheads="1"/>
          </p:cNvSpPr>
          <p:nvPr/>
        </p:nvSpPr>
        <p:spPr bwMode="auto">
          <a:xfrm>
            <a:off x="304800" y="2286000"/>
            <a:ext cx="85344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a:buFont typeface="Wingdings" panose="05000000000000000000" pitchFamily="2" charset="2"/>
              <a:buChar char="q"/>
            </a:pPr>
            <a:r>
              <a:rPr lang="en-US" sz="2400" dirty="0" smtClean="0">
                <a:solidFill>
                  <a:prstClr val="black"/>
                </a:solidFill>
                <a:ea typeface="Times New Roman" pitchFamily="18" charset="0"/>
                <a:cs typeface="Arial" pitchFamily="34" charset="0"/>
              </a:rPr>
              <a:t>The process of inspecting player equipment does not have to take place if the game is running behind schedule.</a:t>
            </a:r>
          </a:p>
          <a:p>
            <a:pPr marL="457200" indent="-457200">
              <a:buFontTx/>
              <a:buAutoNum type="arabicPeriod" startAt="44"/>
            </a:pPr>
            <a:endParaRPr lang="en-US" sz="2400" dirty="0" smtClean="0">
              <a:solidFill>
                <a:prstClr val="black"/>
              </a:solidFill>
            </a:endParaRPr>
          </a:p>
          <a:p>
            <a:pPr eaLnBrk="0" hangingPunct="0"/>
            <a:r>
              <a:rPr lang="en-US" sz="2400" dirty="0" smtClean="0">
                <a:solidFill>
                  <a:prstClr val="black"/>
                </a:solidFill>
                <a:ea typeface="Times New Roman" pitchFamily="18" charset="0"/>
                <a:cs typeface="Arial" pitchFamily="34" charset="0"/>
              </a:rPr>
              <a:t>		A. True		B. False</a:t>
            </a:r>
          </a:p>
          <a:p>
            <a:pPr eaLnBrk="0" hangingPunct="0"/>
            <a:endParaRPr lang="en-US" sz="2400" dirty="0" smtClean="0">
              <a:solidFill>
                <a:prstClr val="black"/>
              </a:solidFill>
            </a:endParaRPr>
          </a:p>
        </p:txBody>
      </p:sp>
      <p:sp>
        <p:nvSpPr>
          <p:cNvPr id="9" name="Title 1"/>
          <p:cNvSpPr txBox="1">
            <a:spLocks/>
          </p:cNvSpPr>
          <p:nvPr/>
        </p:nvSpPr>
        <p:spPr bwMode="auto">
          <a:xfrm>
            <a:off x="0" y="0"/>
            <a:ext cx="84582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defRPr/>
            </a:pPr>
            <a:r>
              <a:rPr lang="en-US" sz="4400" b="1" u="sng" dirty="0" smtClean="0">
                <a:solidFill>
                  <a:prstClr val="black"/>
                </a:solidFill>
                <a:latin typeface="Calibri"/>
              </a:rPr>
              <a:t>LAWS  5 &amp; 6 </a:t>
            </a:r>
            <a:endParaRPr lang="en-US" sz="4400" dirty="0" smtClean="0">
              <a:solidFill>
                <a:prstClr val="black"/>
              </a:solidFill>
              <a:latin typeface="Calibri"/>
            </a:endParaRPr>
          </a:p>
        </p:txBody>
      </p:sp>
      <p:pic>
        <p:nvPicPr>
          <p:cNvPr id="5" name="Picture 2" descr="OhioSouthshirt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94343"/>
            <a:ext cx="914400" cy="94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89010" y="71253"/>
            <a:ext cx="1023257" cy="1023257"/>
          </a:xfrm>
          <a:prstGeom prst="rect">
            <a:avLst/>
          </a:prstGeom>
        </p:spPr>
      </p:pic>
      <p:cxnSp>
        <p:nvCxnSpPr>
          <p:cNvPr id="7" name="Straight Connector 6"/>
          <p:cNvCxnSpPr/>
          <p:nvPr/>
        </p:nvCxnSpPr>
        <p:spPr>
          <a:xfrm>
            <a:off x="1447800" y="914400"/>
            <a:ext cx="6248400" cy="4876800"/>
          </a:xfrm>
          <a:prstGeom prst="line">
            <a:avLst/>
          </a:prstGeom>
        </p:spPr>
        <p:style>
          <a:lnRef idx="3">
            <a:schemeClr val="accent2"/>
          </a:lnRef>
          <a:fillRef idx="0">
            <a:schemeClr val="accent2"/>
          </a:fillRef>
          <a:effectRef idx="2">
            <a:schemeClr val="accent2"/>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Oval 6"/>
          <p:cNvSpPr/>
          <p:nvPr/>
        </p:nvSpPr>
        <p:spPr>
          <a:xfrm>
            <a:off x="685800" y="3962400"/>
            <a:ext cx="6934200" cy="1676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5345" name="Rectangle 1"/>
          <p:cNvSpPr>
            <a:spLocks noChangeArrowheads="1"/>
          </p:cNvSpPr>
          <p:nvPr/>
        </p:nvSpPr>
        <p:spPr bwMode="auto">
          <a:xfrm>
            <a:off x="304800" y="1993880"/>
            <a:ext cx="85344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eaLnBrk="0" hangingPunct="0">
              <a:buFont typeface="Wingdings" panose="05000000000000000000" pitchFamily="2" charset="2"/>
              <a:buChar char="q"/>
            </a:pPr>
            <a:r>
              <a:rPr lang="en-US" sz="2400" dirty="0" smtClean="0">
                <a:solidFill>
                  <a:prstClr val="black"/>
                </a:solidFill>
                <a:ea typeface="Times New Roman" pitchFamily="18" charset="0"/>
                <a:cs typeface="Arial" pitchFamily="34" charset="0"/>
              </a:rPr>
              <a:t>Midway through the second half, you see lightning in the distance. The coaches of both teams wish to continue the game. As the referee, you should</a:t>
            </a:r>
          </a:p>
          <a:p>
            <a:pPr marL="457200" indent="-457200" eaLnBrk="0" hangingPunct="0">
              <a:buFontTx/>
              <a:buAutoNum type="arabicPeriod" startAt="45"/>
            </a:pPr>
            <a:endParaRPr lang="en-US" sz="2400" dirty="0" smtClean="0">
              <a:solidFill>
                <a:prstClr val="black"/>
              </a:solidFill>
            </a:endParaRPr>
          </a:p>
          <a:p>
            <a:pPr eaLnBrk="0" hangingPunct="0"/>
            <a:r>
              <a:rPr lang="en-US" sz="2400" dirty="0" smtClean="0">
                <a:solidFill>
                  <a:prstClr val="black"/>
                </a:solidFill>
                <a:ea typeface="Times New Roman" pitchFamily="18" charset="0"/>
                <a:cs typeface="Arial" pitchFamily="34" charset="0"/>
              </a:rPr>
              <a:t>	A.  allow the game to continue, since the</a:t>
            </a:r>
          </a:p>
          <a:p>
            <a:pPr eaLnBrk="0" hangingPunct="0"/>
            <a:r>
              <a:rPr lang="en-US" sz="2400" dirty="0" smtClean="0">
                <a:solidFill>
                  <a:prstClr val="black"/>
                </a:solidFill>
                <a:ea typeface="Times New Roman" pitchFamily="18" charset="0"/>
                <a:cs typeface="Arial" pitchFamily="34" charset="0"/>
              </a:rPr>
              <a:t>               lightning was not nearby.</a:t>
            </a:r>
            <a:endParaRPr lang="en-US" sz="2400" dirty="0" smtClean="0">
              <a:solidFill>
                <a:prstClr val="black"/>
              </a:solidFill>
            </a:endParaRPr>
          </a:p>
          <a:p>
            <a:pPr eaLnBrk="0" hangingPunct="0"/>
            <a:r>
              <a:rPr lang="en-US" sz="2400" dirty="0" smtClean="0">
                <a:solidFill>
                  <a:prstClr val="black"/>
                </a:solidFill>
                <a:ea typeface="Times New Roman" pitchFamily="18" charset="0"/>
                <a:cs typeface="Arial" pitchFamily="34" charset="0"/>
              </a:rPr>
              <a:t>	B.  suspend the game, regardless of the</a:t>
            </a:r>
          </a:p>
          <a:p>
            <a:pPr eaLnBrk="0" hangingPunct="0"/>
            <a:r>
              <a:rPr lang="en-US" sz="2400" dirty="0" smtClean="0">
                <a:solidFill>
                  <a:prstClr val="black"/>
                </a:solidFill>
                <a:ea typeface="Times New Roman" pitchFamily="18" charset="0"/>
                <a:cs typeface="Arial" pitchFamily="34" charset="0"/>
              </a:rPr>
              <a:t>               coaches’ opinions, and find shelter</a:t>
            </a:r>
          </a:p>
          <a:p>
            <a:pPr eaLnBrk="0" hangingPunct="0"/>
            <a:r>
              <a:rPr lang="en-US" sz="2400" dirty="0" smtClean="0">
                <a:solidFill>
                  <a:prstClr val="black"/>
                </a:solidFill>
                <a:ea typeface="Times New Roman" pitchFamily="18" charset="0"/>
                <a:cs typeface="Arial" pitchFamily="34" charset="0"/>
              </a:rPr>
              <a:t>               immediately</a:t>
            </a:r>
            <a:endParaRPr lang="en-US" sz="2400" dirty="0" smtClean="0">
              <a:solidFill>
                <a:prstClr val="black"/>
              </a:solidFill>
            </a:endParaRPr>
          </a:p>
        </p:txBody>
      </p:sp>
      <p:sp>
        <p:nvSpPr>
          <p:cNvPr id="9" name="Title 1"/>
          <p:cNvSpPr txBox="1">
            <a:spLocks/>
          </p:cNvSpPr>
          <p:nvPr/>
        </p:nvSpPr>
        <p:spPr bwMode="auto">
          <a:xfrm>
            <a:off x="0" y="0"/>
            <a:ext cx="84582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defRPr/>
            </a:pPr>
            <a:r>
              <a:rPr lang="en-US" sz="4400" b="1" u="sng" dirty="0" smtClean="0">
                <a:solidFill>
                  <a:prstClr val="black"/>
                </a:solidFill>
                <a:latin typeface="Calibri"/>
              </a:rPr>
              <a:t>LAWS  5 &amp; 6 </a:t>
            </a:r>
            <a:endParaRPr lang="en-US" sz="4400" dirty="0" smtClean="0">
              <a:solidFill>
                <a:prstClr val="black"/>
              </a:solidFill>
              <a:latin typeface="Calibri"/>
            </a:endParaRPr>
          </a:p>
        </p:txBody>
      </p:sp>
      <p:pic>
        <p:nvPicPr>
          <p:cNvPr id="5" name="Picture 2" descr="OhioSouthshirt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94343"/>
            <a:ext cx="914400" cy="94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89010" y="71253"/>
            <a:ext cx="1023257" cy="1023257"/>
          </a:xfrm>
          <a:prstGeom prst="rect">
            <a:avLst/>
          </a:prstGeom>
        </p:spPr>
      </p:pic>
      <p:cxnSp>
        <p:nvCxnSpPr>
          <p:cNvPr id="8" name="Straight Connector 7"/>
          <p:cNvCxnSpPr/>
          <p:nvPr/>
        </p:nvCxnSpPr>
        <p:spPr>
          <a:xfrm>
            <a:off x="1447800" y="914400"/>
            <a:ext cx="6248400" cy="487680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9364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p:cNvSpPr>
          <p:nvPr>
            <p:ph type="title" idx="4294967295"/>
          </p:nvPr>
        </p:nvSpPr>
        <p:spPr bwMode="auto">
          <a:xfrm>
            <a:off x="914400" y="76200"/>
            <a:ext cx="7315200" cy="868363"/>
          </a:xfrm>
          <a:noFill/>
          <a:effectLst>
            <a:outerShdw dist="38100" dir="2700000" algn="tl" rotWithShape="0">
              <a:srgbClr val="00000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en-US" sz="3600" b="1" dirty="0" smtClean="0"/>
              <a:t>AR Positioning</a:t>
            </a:r>
          </a:p>
        </p:txBody>
      </p:sp>
      <p:sp>
        <p:nvSpPr>
          <p:cNvPr id="57347" name="Text Box 3"/>
          <p:cNvSpPr txBox="1">
            <a:spLocks noChangeArrowheads="1"/>
          </p:cNvSpPr>
          <p:nvPr/>
        </p:nvSpPr>
        <p:spPr bwMode="auto">
          <a:xfrm>
            <a:off x="304800" y="2271713"/>
            <a:ext cx="3352800" cy="2528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3200"/>
              <a:t>It is important for the Assistant Referee to be in the correct position.</a:t>
            </a:r>
          </a:p>
        </p:txBody>
      </p:sp>
      <p:pic>
        <p:nvPicPr>
          <p:cNvPr id="57348" name="Picture 4" descr="argoal"/>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143000"/>
            <a:ext cx="36576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OhioSouthshirt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50800"/>
            <a:ext cx="914400" cy="94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61300" y="0"/>
            <a:ext cx="1023257" cy="1023257"/>
          </a:xfrm>
          <a:prstGeom prst="rect">
            <a:avLst/>
          </a:prstGeom>
        </p:spPr>
      </p:pic>
    </p:spTree>
    <p:extLst>
      <p:ext uri="{BB962C8B-B14F-4D97-AF65-F5344CB8AC3E}">
        <p14:creationId xmlns:p14="http://schemas.microsoft.com/office/powerpoint/2010/main" val="14037731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3"/>
          <p:cNvSpPr>
            <a:spLocks noChangeArrowheads="1"/>
          </p:cNvSpPr>
          <p:nvPr/>
        </p:nvSpPr>
        <p:spPr bwMode="auto">
          <a:xfrm>
            <a:off x="609600" y="1143000"/>
            <a:ext cx="7924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defTabSz="457200" eaLnBrk="0" hangingPunct="0">
              <a:spcBef>
                <a:spcPct val="20000"/>
              </a:spcBef>
              <a:buClr>
                <a:schemeClr val="tx1"/>
              </a:buClr>
              <a:buFontTx/>
              <a:buChar char="•"/>
            </a:pPr>
            <a:r>
              <a:rPr lang="en-US" sz="3200" b="1" dirty="0" smtClean="0">
                <a:solidFill>
                  <a:srgbClr val="0D0D0D"/>
                </a:solidFill>
                <a:cs typeface="Arial" pitchFamily="34" charset="0"/>
              </a:rPr>
              <a:t>Positioning</a:t>
            </a:r>
          </a:p>
          <a:p>
            <a:pPr marL="742950" lvl="1" indent="-285750" defTabSz="457200" eaLnBrk="0" hangingPunct="0">
              <a:spcBef>
                <a:spcPct val="20000"/>
              </a:spcBef>
              <a:buClr>
                <a:schemeClr val="tx1"/>
              </a:buClr>
              <a:buFont typeface="Wingdings" pitchFamily="2" charset="2"/>
              <a:buChar char="ü"/>
            </a:pPr>
            <a:r>
              <a:rPr lang="en-US" sz="3200" dirty="0" smtClean="0">
                <a:solidFill>
                  <a:srgbClr val="0D0D0D"/>
                </a:solidFill>
                <a:cs typeface="Arial" pitchFamily="34" charset="0"/>
              </a:rPr>
              <a:t> Off the field, along the touch line</a:t>
            </a:r>
          </a:p>
          <a:p>
            <a:pPr marL="742950" lvl="1" indent="-285750" defTabSz="457200" eaLnBrk="0" hangingPunct="0">
              <a:spcBef>
                <a:spcPct val="20000"/>
              </a:spcBef>
              <a:buClr>
                <a:schemeClr val="tx1"/>
              </a:buClr>
              <a:buFont typeface="Wingdings" pitchFamily="2" charset="2"/>
              <a:buChar char="ü"/>
            </a:pPr>
            <a:r>
              <a:rPr lang="en-US" sz="3200" dirty="0" smtClean="0">
                <a:solidFill>
                  <a:srgbClr val="0D0D0D"/>
                </a:solidFill>
                <a:cs typeface="Arial" pitchFamily="34" charset="0"/>
              </a:rPr>
              <a:t> One-half </a:t>
            </a:r>
            <a:r>
              <a:rPr lang="en-US" sz="3200" dirty="0">
                <a:solidFill>
                  <a:srgbClr val="0D0D0D"/>
                </a:solidFill>
                <a:cs typeface="Arial" pitchFamily="34" charset="0"/>
              </a:rPr>
              <a:t>of the field </a:t>
            </a:r>
            <a:r>
              <a:rPr lang="en-US" sz="3200" dirty="0" smtClean="0">
                <a:solidFill>
                  <a:srgbClr val="0D0D0D"/>
                </a:solidFill>
                <a:cs typeface="Arial" pitchFamily="34" charset="0"/>
              </a:rPr>
              <a:t>only</a:t>
            </a:r>
            <a:endParaRPr lang="en-US" sz="3200" dirty="0">
              <a:solidFill>
                <a:srgbClr val="0D0D0D"/>
              </a:solidFill>
              <a:cs typeface="Arial" pitchFamily="34" charset="0"/>
            </a:endParaRPr>
          </a:p>
          <a:p>
            <a:pPr marL="914400" lvl="1" indent="-457200" defTabSz="457200" eaLnBrk="0" hangingPunct="0">
              <a:spcBef>
                <a:spcPct val="20000"/>
              </a:spcBef>
              <a:buClr>
                <a:schemeClr val="tx1"/>
              </a:buClr>
              <a:buFont typeface="Wingdings" pitchFamily="2" charset="2"/>
              <a:buChar char="ü"/>
            </a:pPr>
            <a:r>
              <a:rPr lang="en-US" sz="3200" dirty="0" smtClean="0">
                <a:solidFill>
                  <a:srgbClr val="0D0D0D"/>
                </a:solidFill>
                <a:cs typeface="Arial" pitchFamily="34" charset="0"/>
              </a:rPr>
              <a:t>Even </a:t>
            </a:r>
            <a:r>
              <a:rPr lang="en-US" sz="3200" dirty="0">
                <a:solidFill>
                  <a:srgbClr val="0D0D0D"/>
                </a:solidFill>
                <a:cs typeface="Arial" pitchFamily="34" charset="0"/>
              </a:rPr>
              <a:t>with second-to-last </a:t>
            </a:r>
            <a:r>
              <a:rPr lang="en-US" sz="3200" dirty="0" smtClean="0">
                <a:solidFill>
                  <a:srgbClr val="0D0D0D"/>
                </a:solidFill>
                <a:cs typeface="Arial" pitchFamily="34" charset="0"/>
              </a:rPr>
              <a:t>defender     </a:t>
            </a:r>
            <a:r>
              <a:rPr lang="en-US" sz="3200" b="1" dirty="0" smtClean="0">
                <a:solidFill>
                  <a:srgbClr val="FF0000"/>
                </a:solidFill>
                <a:cs typeface="Arial" pitchFamily="34" charset="0"/>
              </a:rPr>
              <a:t>- or- </a:t>
            </a:r>
            <a:r>
              <a:rPr lang="en-US" sz="3200" dirty="0" smtClean="0">
                <a:solidFill>
                  <a:srgbClr val="0D0D0D"/>
                </a:solidFill>
                <a:cs typeface="Arial" pitchFamily="34" charset="0"/>
              </a:rPr>
              <a:t>even </a:t>
            </a:r>
            <a:r>
              <a:rPr lang="en-US" sz="3200" dirty="0">
                <a:solidFill>
                  <a:srgbClr val="0D0D0D"/>
                </a:solidFill>
                <a:cs typeface="Arial" pitchFamily="34" charset="0"/>
              </a:rPr>
              <a:t>with ball, whichever is closer to the goal </a:t>
            </a:r>
            <a:r>
              <a:rPr lang="en-US" sz="3200" dirty="0" smtClean="0">
                <a:solidFill>
                  <a:srgbClr val="0D0D0D"/>
                </a:solidFill>
                <a:cs typeface="Arial" pitchFamily="34" charset="0"/>
              </a:rPr>
              <a:t>line</a:t>
            </a:r>
          </a:p>
          <a:p>
            <a:pPr marL="914400" lvl="1" indent="-457200" defTabSz="457200" eaLnBrk="0" hangingPunct="0">
              <a:spcBef>
                <a:spcPct val="20000"/>
              </a:spcBef>
              <a:buClr>
                <a:schemeClr val="tx1"/>
              </a:buClr>
              <a:buFont typeface="Wingdings" pitchFamily="2" charset="2"/>
              <a:buChar char="ü"/>
            </a:pPr>
            <a:r>
              <a:rPr lang="en-US" sz="3200" dirty="0">
                <a:solidFill>
                  <a:srgbClr val="0D0D0D"/>
                </a:solidFill>
                <a:cs typeface="Arial" pitchFamily="34" charset="0"/>
              </a:rPr>
              <a:t>Follow all balls to goal </a:t>
            </a:r>
            <a:r>
              <a:rPr lang="en-US" sz="3200" dirty="0" smtClean="0">
                <a:solidFill>
                  <a:srgbClr val="0D0D0D"/>
                </a:solidFill>
                <a:cs typeface="Arial" pitchFamily="34" charset="0"/>
              </a:rPr>
              <a:t>line</a:t>
            </a:r>
          </a:p>
          <a:p>
            <a:pPr lvl="1" defTabSz="457200" eaLnBrk="0" hangingPunct="0">
              <a:spcBef>
                <a:spcPct val="20000"/>
              </a:spcBef>
              <a:buClr>
                <a:schemeClr val="tx1"/>
              </a:buClr>
            </a:pPr>
            <a:endParaRPr lang="en-US" sz="1400" dirty="0" smtClean="0">
              <a:solidFill>
                <a:srgbClr val="0D0D0D"/>
              </a:solidFill>
              <a:cs typeface="Arial" pitchFamily="34" charset="0"/>
            </a:endParaRPr>
          </a:p>
          <a:p>
            <a:pPr marL="342900" indent="-342900" defTabSz="457200" eaLnBrk="0" hangingPunct="0">
              <a:spcBef>
                <a:spcPct val="20000"/>
              </a:spcBef>
              <a:buClr>
                <a:schemeClr val="tx1"/>
              </a:buClr>
              <a:buFontTx/>
              <a:buChar char="•"/>
            </a:pPr>
            <a:r>
              <a:rPr lang="en-US" sz="3200" b="1" dirty="0" smtClean="0">
                <a:solidFill>
                  <a:srgbClr val="0D0D0D"/>
                </a:solidFill>
                <a:cs typeface="Arial" pitchFamily="34" charset="0"/>
              </a:rPr>
              <a:t>Signals</a:t>
            </a:r>
            <a:endParaRPr lang="en-US" sz="3200" b="1" dirty="0">
              <a:solidFill>
                <a:srgbClr val="0D0D0D"/>
              </a:solidFill>
              <a:cs typeface="Arial" pitchFamily="34" charset="0"/>
            </a:endParaRPr>
          </a:p>
          <a:p>
            <a:pPr marL="742950" lvl="1" indent="-285750" defTabSz="457200" eaLnBrk="0" hangingPunct="0">
              <a:spcBef>
                <a:spcPct val="20000"/>
              </a:spcBef>
              <a:buClr>
                <a:schemeClr val="tx1"/>
              </a:buClr>
              <a:buFont typeface="Wingdings" pitchFamily="2" charset="2"/>
              <a:buChar char="ü"/>
            </a:pPr>
            <a:r>
              <a:rPr lang="en-US" sz="3200" dirty="0" smtClean="0">
                <a:solidFill>
                  <a:srgbClr val="0D0D0D"/>
                </a:solidFill>
                <a:cs typeface="Arial" pitchFamily="34" charset="0"/>
              </a:rPr>
              <a:t> Must </a:t>
            </a:r>
            <a:r>
              <a:rPr lang="en-US" sz="3200" dirty="0">
                <a:solidFill>
                  <a:srgbClr val="0D0D0D"/>
                </a:solidFill>
                <a:cs typeface="Arial" pitchFamily="34" charset="0"/>
              </a:rPr>
              <a:t>know instantly and use properly</a:t>
            </a:r>
          </a:p>
        </p:txBody>
      </p:sp>
      <p:sp>
        <p:nvSpPr>
          <p:cNvPr id="4" name="Rectangle 2"/>
          <p:cNvSpPr>
            <a:spLocks noGrp="1"/>
          </p:cNvSpPr>
          <p:nvPr>
            <p:ph type="title" idx="4294967295"/>
          </p:nvPr>
        </p:nvSpPr>
        <p:spPr bwMode="auto">
          <a:xfrm>
            <a:off x="1066800" y="152400"/>
            <a:ext cx="7315200" cy="868363"/>
          </a:xfrm>
          <a:noFill/>
          <a:effectLst>
            <a:outerShdw dist="38100" dir="2700000" algn="tl" rotWithShape="0">
              <a:srgbClr val="00000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en-US" sz="3600" b="1" dirty="0" smtClean="0"/>
              <a:t>AR  Positioning</a:t>
            </a:r>
          </a:p>
        </p:txBody>
      </p:sp>
      <p:pic>
        <p:nvPicPr>
          <p:cNvPr id="5" name="Picture 2" descr="OhioSouthshirt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50800"/>
            <a:ext cx="914400" cy="94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61300" y="0"/>
            <a:ext cx="1023257" cy="1023257"/>
          </a:xfrm>
          <a:prstGeom prst="rect">
            <a:avLst/>
          </a:prstGeom>
        </p:spPr>
      </p:pic>
    </p:spTree>
    <p:extLst>
      <p:ext uri="{BB962C8B-B14F-4D97-AF65-F5344CB8AC3E}">
        <p14:creationId xmlns:p14="http://schemas.microsoft.com/office/powerpoint/2010/main" val="36520909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4211">
                                            <p:txEl>
                                              <p:pRg st="6" end="6"/>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942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uiExpand="1" build="p" bldLvl="5"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p:cNvSpPr>
          <p:nvPr>
            <p:ph type="title" idx="4294967295"/>
          </p:nvPr>
        </p:nvSpPr>
        <p:spPr bwMode="auto">
          <a:xfrm>
            <a:off x="914400" y="76200"/>
            <a:ext cx="7315200" cy="868363"/>
          </a:xfrm>
          <a:noFill/>
          <a:effectLst>
            <a:outerShdw dist="38100" dir="2700000" algn="tl" rotWithShape="0">
              <a:srgbClr val="00000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en-US" sz="3600" b="1" dirty="0" smtClean="0"/>
              <a:t>Assistant Referee Signals</a:t>
            </a:r>
          </a:p>
        </p:txBody>
      </p:sp>
      <p:grpSp>
        <p:nvGrpSpPr>
          <p:cNvPr id="66563" name="Group 3"/>
          <p:cNvGrpSpPr>
            <a:grpSpLocks/>
          </p:cNvGrpSpPr>
          <p:nvPr/>
        </p:nvGrpSpPr>
        <p:grpSpPr bwMode="auto">
          <a:xfrm>
            <a:off x="3657600" y="1676400"/>
            <a:ext cx="2708275" cy="4191000"/>
            <a:chOff x="2160" y="960"/>
            <a:chExt cx="1706" cy="2640"/>
          </a:xfrm>
        </p:grpSpPr>
        <p:pic>
          <p:nvPicPr>
            <p:cNvPr id="66564" name="Picture 4" descr="kurtz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0" y="960"/>
              <a:ext cx="1706" cy="2640"/>
            </a:xfrm>
            <a:prstGeom prst="rect">
              <a:avLst/>
            </a:prstGeom>
            <a:noFill/>
            <a:extLst>
              <a:ext uri="{909E8E84-426E-40DD-AFC4-6F175D3DCCD1}">
                <a14:hiddenFill xmlns:a14="http://schemas.microsoft.com/office/drawing/2010/main">
                  <a:solidFill>
                    <a:srgbClr val="FFFFFF"/>
                  </a:solidFill>
                </a14:hiddenFill>
              </a:ext>
            </a:extLst>
          </p:spPr>
        </p:pic>
        <p:sp>
          <p:nvSpPr>
            <p:cNvPr id="66565" name="Text Box 5"/>
            <p:cNvSpPr txBox="1">
              <a:spLocks noChangeArrowheads="1"/>
            </p:cNvSpPr>
            <p:nvPr/>
          </p:nvSpPr>
          <p:spPr bwMode="auto">
            <a:xfrm>
              <a:off x="2256" y="3273"/>
              <a:ext cx="148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2800" b="1">
                  <a:solidFill>
                    <a:schemeClr val="bg1"/>
                  </a:solidFill>
                </a:rPr>
                <a:t>Goal kick</a:t>
              </a:r>
            </a:p>
          </p:txBody>
        </p:sp>
      </p:grpSp>
      <p:grpSp>
        <p:nvGrpSpPr>
          <p:cNvPr id="66566" name="Group 6"/>
          <p:cNvGrpSpPr>
            <a:grpSpLocks/>
          </p:cNvGrpSpPr>
          <p:nvPr/>
        </p:nvGrpSpPr>
        <p:grpSpPr bwMode="auto">
          <a:xfrm>
            <a:off x="6477000" y="1676400"/>
            <a:ext cx="2430463" cy="3733800"/>
            <a:chOff x="3888" y="816"/>
            <a:chExt cx="1531" cy="2352"/>
          </a:xfrm>
        </p:grpSpPr>
        <p:pic>
          <p:nvPicPr>
            <p:cNvPr id="66567" name="Picture 7" descr="lindck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1" y="816"/>
              <a:ext cx="1518" cy="2352"/>
            </a:xfrm>
            <a:prstGeom prst="rect">
              <a:avLst/>
            </a:prstGeom>
            <a:noFill/>
            <a:extLst>
              <a:ext uri="{909E8E84-426E-40DD-AFC4-6F175D3DCCD1}">
                <a14:hiddenFill xmlns:a14="http://schemas.microsoft.com/office/drawing/2010/main">
                  <a:solidFill>
                    <a:srgbClr val="FFFFFF"/>
                  </a:solidFill>
                </a14:hiddenFill>
              </a:ext>
            </a:extLst>
          </p:spPr>
        </p:pic>
        <p:sp>
          <p:nvSpPr>
            <p:cNvPr id="66568" name="Text Box 8"/>
            <p:cNvSpPr txBox="1">
              <a:spLocks noChangeArrowheads="1"/>
            </p:cNvSpPr>
            <p:nvPr/>
          </p:nvSpPr>
          <p:spPr bwMode="auto">
            <a:xfrm>
              <a:off x="3888" y="2745"/>
              <a:ext cx="148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2800" b="1">
                  <a:solidFill>
                    <a:schemeClr val="bg1"/>
                  </a:solidFill>
                </a:rPr>
                <a:t>Corner kick</a:t>
              </a:r>
            </a:p>
          </p:txBody>
        </p:sp>
      </p:grpSp>
      <p:grpSp>
        <p:nvGrpSpPr>
          <p:cNvPr id="66569" name="Group 9"/>
          <p:cNvGrpSpPr>
            <a:grpSpLocks/>
          </p:cNvGrpSpPr>
          <p:nvPr/>
        </p:nvGrpSpPr>
        <p:grpSpPr bwMode="auto">
          <a:xfrm>
            <a:off x="609600" y="1676400"/>
            <a:ext cx="2889250" cy="2895600"/>
            <a:chOff x="384" y="1056"/>
            <a:chExt cx="1820" cy="1824"/>
          </a:xfrm>
        </p:grpSpPr>
        <p:pic>
          <p:nvPicPr>
            <p:cNvPr id="66570" name="Picture 10" descr="ryanthr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 y="1056"/>
              <a:ext cx="1820" cy="1824"/>
            </a:xfrm>
            <a:prstGeom prst="rect">
              <a:avLst/>
            </a:prstGeom>
            <a:noFill/>
            <a:extLst>
              <a:ext uri="{909E8E84-426E-40DD-AFC4-6F175D3DCCD1}">
                <a14:hiddenFill xmlns:a14="http://schemas.microsoft.com/office/drawing/2010/main">
                  <a:solidFill>
                    <a:srgbClr val="FFFFFF"/>
                  </a:solidFill>
                </a14:hiddenFill>
              </a:ext>
            </a:extLst>
          </p:spPr>
        </p:pic>
        <p:sp>
          <p:nvSpPr>
            <p:cNvPr id="66571" name="Text Box 11"/>
            <p:cNvSpPr txBox="1">
              <a:spLocks noChangeArrowheads="1"/>
            </p:cNvSpPr>
            <p:nvPr/>
          </p:nvSpPr>
          <p:spPr bwMode="auto">
            <a:xfrm>
              <a:off x="1152" y="2208"/>
              <a:ext cx="1023" cy="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2800" b="1">
                  <a:solidFill>
                    <a:schemeClr val="bg1"/>
                  </a:solidFill>
                </a:rPr>
                <a:t>Throw-in</a:t>
              </a:r>
            </a:p>
          </p:txBody>
        </p:sp>
      </p:grpSp>
      <p:pic>
        <p:nvPicPr>
          <p:cNvPr id="12" name="Picture 2" descr="OhioSouthshirt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8600" y="50800"/>
            <a:ext cx="914400" cy="94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61300" y="0"/>
            <a:ext cx="1023257" cy="1023257"/>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title" idx="4294967295"/>
          </p:nvPr>
        </p:nvSpPr>
        <p:spPr bwMode="auto">
          <a:xfrm>
            <a:off x="914400" y="76200"/>
            <a:ext cx="7315200" cy="868363"/>
          </a:xfrm>
          <a:noFill/>
          <a:effectLst>
            <a:outerShdw dist="38100" dir="2700000" algn="tl" rotWithShape="0">
              <a:srgbClr val="00000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en-US" sz="3600" b="1" dirty="0" smtClean="0"/>
              <a:t>Assistant Referee Signals</a:t>
            </a:r>
          </a:p>
        </p:txBody>
      </p:sp>
      <p:grpSp>
        <p:nvGrpSpPr>
          <p:cNvPr id="68611" name="Group 3"/>
          <p:cNvGrpSpPr>
            <a:grpSpLocks/>
          </p:cNvGrpSpPr>
          <p:nvPr/>
        </p:nvGrpSpPr>
        <p:grpSpPr bwMode="auto">
          <a:xfrm>
            <a:off x="152400" y="1882775"/>
            <a:ext cx="1947862" cy="3624263"/>
            <a:chOff x="208" y="1252"/>
            <a:chExt cx="1328" cy="2477"/>
          </a:xfrm>
        </p:grpSpPr>
        <p:pic>
          <p:nvPicPr>
            <p:cNvPr id="68612" name="Picture 4" descr="kurtz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 y="1252"/>
              <a:ext cx="1328" cy="2444"/>
            </a:xfrm>
            <a:prstGeom prst="rect">
              <a:avLst/>
            </a:prstGeom>
            <a:noFill/>
            <a:extLst>
              <a:ext uri="{909E8E84-426E-40DD-AFC4-6F175D3DCCD1}">
                <a14:hiddenFill xmlns:a14="http://schemas.microsoft.com/office/drawing/2010/main">
                  <a:solidFill>
                    <a:srgbClr val="FFFFFF"/>
                  </a:solidFill>
                </a14:hiddenFill>
              </a:ext>
            </a:extLst>
          </p:spPr>
        </p:pic>
        <p:sp>
          <p:nvSpPr>
            <p:cNvPr id="68613" name="Text Box 5"/>
            <p:cNvSpPr txBox="1">
              <a:spLocks noChangeArrowheads="1"/>
            </p:cNvSpPr>
            <p:nvPr/>
          </p:nvSpPr>
          <p:spPr bwMode="auto">
            <a:xfrm>
              <a:off x="240" y="3167"/>
              <a:ext cx="1247" cy="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2400" b="1">
                  <a:solidFill>
                    <a:schemeClr val="bg1"/>
                  </a:solidFill>
                </a:rPr>
                <a:t>Offside or Stop play</a:t>
              </a:r>
              <a:endParaRPr lang="en-US" sz="2800" b="1">
                <a:solidFill>
                  <a:schemeClr val="bg1"/>
                </a:solidFill>
              </a:endParaRPr>
            </a:p>
          </p:txBody>
        </p:sp>
      </p:grpSp>
      <p:grpSp>
        <p:nvGrpSpPr>
          <p:cNvPr id="68614" name="Group 6"/>
          <p:cNvGrpSpPr>
            <a:grpSpLocks/>
          </p:cNvGrpSpPr>
          <p:nvPr/>
        </p:nvGrpSpPr>
        <p:grpSpPr bwMode="auto">
          <a:xfrm>
            <a:off x="2209800" y="1371600"/>
            <a:ext cx="2133600" cy="3260482"/>
            <a:chOff x="1294" y="1152"/>
            <a:chExt cx="1394" cy="2228"/>
          </a:xfrm>
        </p:grpSpPr>
        <p:pic>
          <p:nvPicPr>
            <p:cNvPr id="68615" name="Picture 7" descr="kurtz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4" y="1152"/>
              <a:ext cx="1394" cy="2208"/>
            </a:xfrm>
            <a:prstGeom prst="rect">
              <a:avLst/>
            </a:prstGeom>
            <a:noFill/>
            <a:extLst>
              <a:ext uri="{909E8E84-426E-40DD-AFC4-6F175D3DCCD1}">
                <a14:hiddenFill xmlns:a14="http://schemas.microsoft.com/office/drawing/2010/main">
                  <a:solidFill>
                    <a:srgbClr val="FFFFFF"/>
                  </a:solidFill>
                </a14:hiddenFill>
              </a:ext>
            </a:extLst>
          </p:spPr>
        </p:pic>
        <p:sp>
          <p:nvSpPr>
            <p:cNvPr id="68616" name="Text Box 8"/>
            <p:cNvSpPr txBox="1">
              <a:spLocks noChangeArrowheads="1"/>
            </p:cNvSpPr>
            <p:nvPr/>
          </p:nvSpPr>
          <p:spPr bwMode="auto">
            <a:xfrm>
              <a:off x="1493" y="2818"/>
              <a:ext cx="1104" cy="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2400" b="1" dirty="0">
                  <a:solidFill>
                    <a:schemeClr val="bg1"/>
                  </a:solidFill>
                </a:rPr>
                <a:t>Offside - Far side</a:t>
              </a:r>
              <a:endParaRPr lang="en-US" sz="2800" b="1" dirty="0">
                <a:solidFill>
                  <a:schemeClr val="bg1"/>
                </a:solidFill>
              </a:endParaRPr>
            </a:p>
          </p:txBody>
        </p:sp>
      </p:grpSp>
      <p:grpSp>
        <p:nvGrpSpPr>
          <p:cNvPr id="68617" name="Group 9"/>
          <p:cNvGrpSpPr>
            <a:grpSpLocks/>
          </p:cNvGrpSpPr>
          <p:nvPr/>
        </p:nvGrpSpPr>
        <p:grpSpPr bwMode="auto">
          <a:xfrm>
            <a:off x="4419600" y="1905000"/>
            <a:ext cx="2438400" cy="3697288"/>
            <a:chOff x="2602" y="1632"/>
            <a:chExt cx="1574" cy="2222"/>
          </a:xfrm>
        </p:grpSpPr>
        <p:pic>
          <p:nvPicPr>
            <p:cNvPr id="68618" name="Picture 10" descr="kurtz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2" y="1632"/>
              <a:ext cx="1574" cy="2208"/>
            </a:xfrm>
            <a:prstGeom prst="rect">
              <a:avLst/>
            </a:prstGeom>
            <a:noFill/>
            <a:extLst>
              <a:ext uri="{909E8E84-426E-40DD-AFC4-6F175D3DCCD1}">
                <a14:hiddenFill xmlns:a14="http://schemas.microsoft.com/office/drawing/2010/main">
                  <a:solidFill>
                    <a:srgbClr val="FFFFFF"/>
                  </a:solidFill>
                </a14:hiddenFill>
              </a:ext>
            </a:extLst>
          </p:spPr>
        </p:pic>
        <p:sp>
          <p:nvSpPr>
            <p:cNvPr id="68619" name="Text Box 11"/>
            <p:cNvSpPr txBox="1">
              <a:spLocks noChangeArrowheads="1"/>
            </p:cNvSpPr>
            <p:nvPr/>
          </p:nvSpPr>
          <p:spPr bwMode="auto">
            <a:xfrm>
              <a:off x="2784" y="3360"/>
              <a:ext cx="1103" cy="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2400" b="1" dirty="0">
                  <a:solidFill>
                    <a:schemeClr val="bg1"/>
                  </a:solidFill>
                </a:rPr>
                <a:t>Offside - Center</a:t>
              </a:r>
              <a:endParaRPr lang="en-US" sz="2800" b="1" dirty="0">
                <a:solidFill>
                  <a:schemeClr val="bg1"/>
                </a:solidFill>
              </a:endParaRPr>
            </a:p>
          </p:txBody>
        </p:sp>
      </p:grpSp>
      <p:grpSp>
        <p:nvGrpSpPr>
          <p:cNvPr id="19" name="Group 18"/>
          <p:cNvGrpSpPr/>
          <p:nvPr/>
        </p:nvGrpSpPr>
        <p:grpSpPr>
          <a:xfrm>
            <a:off x="6934200" y="1219200"/>
            <a:ext cx="2133599" cy="3962400"/>
            <a:chOff x="6934200" y="1219200"/>
            <a:chExt cx="2133599" cy="3962400"/>
          </a:xfrm>
        </p:grpSpPr>
        <p:pic>
          <p:nvPicPr>
            <p:cNvPr id="68620" name="Picture 12" descr="kurtz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4200" y="1219200"/>
              <a:ext cx="2133599" cy="3962400"/>
            </a:xfrm>
            <a:prstGeom prst="rect">
              <a:avLst/>
            </a:prstGeom>
            <a:noFill/>
            <a:extLst>
              <a:ext uri="{909E8E84-426E-40DD-AFC4-6F175D3DCCD1}">
                <a14:hiddenFill xmlns:a14="http://schemas.microsoft.com/office/drawing/2010/main">
                  <a:solidFill>
                    <a:srgbClr val="FFFFFF"/>
                  </a:solidFill>
                </a14:hiddenFill>
              </a:ext>
            </a:extLst>
          </p:spPr>
        </p:pic>
        <p:sp>
          <p:nvSpPr>
            <p:cNvPr id="68621" name="Text Box 13"/>
            <p:cNvSpPr txBox="1">
              <a:spLocks noChangeArrowheads="1"/>
            </p:cNvSpPr>
            <p:nvPr/>
          </p:nvSpPr>
          <p:spPr bwMode="auto">
            <a:xfrm>
              <a:off x="7391400" y="3981271"/>
              <a:ext cx="145891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en-US" sz="2400" b="1" dirty="0">
                  <a:solidFill>
                    <a:schemeClr val="bg1"/>
                  </a:solidFill>
                </a:rPr>
                <a:t>Offside - Near side</a:t>
              </a:r>
              <a:endParaRPr lang="en-US" sz="2800" b="1" dirty="0">
                <a:solidFill>
                  <a:schemeClr val="bg1"/>
                </a:solidFill>
              </a:endParaRPr>
            </a:p>
          </p:txBody>
        </p:sp>
      </p:grpSp>
      <p:grpSp>
        <p:nvGrpSpPr>
          <p:cNvPr id="18" name="Group 17"/>
          <p:cNvGrpSpPr/>
          <p:nvPr/>
        </p:nvGrpSpPr>
        <p:grpSpPr>
          <a:xfrm>
            <a:off x="2209800" y="5257800"/>
            <a:ext cx="6858000" cy="1219200"/>
            <a:chOff x="2209800" y="5257800"/>
            <a:chExt cx="6858000" cy="1219200"/>
          </a:xfrm>
        </p:grpSpPr>
        <p:sp>
          <p:nvSpPr>
            <p:cNvPr id="16" name="Left Brace 15"/>
            <p:cNvSpPr/>
            <p:nvPr/>
          </p:nvSpPr>
          <p:spPr>
            <a:xfrm rot="16200000">
              <a:off x="5257800" y="2209800"/>
              <a:ext cx="762000" cy="6858000"/>
            </a:xfrm>
            <a:prstGeom prst="lef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TextBox 16"/>
            <p:cNvSpPr txBox="1"/>
            <p:nvPr/>
          </p:nvSpPr>
          <p:spPr>
            <a:xfrm>
              <a:off x="3048000" y="5953780"/>
              <a:ext cx="5181600" cy="523220"/>
            </a:xfrm>
            <a:prstGeom prst="rect">
              <a:avLst/>
            </a:prstGeom>
            <a:noFill/>
          </p:spPr>
          <p:txBody>
            <a:bodyPr wrap="square" rtlCol="0">
              <a:spAutoFit/>
            </a:bodyPr>
            <a:lstStyle/>
            <a:p>
              <a:r>
                <a:rPr lang="en-US" sz="2800" b="1" dirty="0" smtClean="0"/>
                <a:t>After Referee stops play …..</a:t>
              </a:r>
              <a:endParaRPr lang="en-US" sz="2800" b="1" dirty="0"/>
            </a:p>
          </p:txBody>
        </p:sp>
      </p:grpSp>
      <p:pic>
        <p:nvPicPr>
          <p:cNvPr id="20" name="Picture 2" descr="OhioSouthshirt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8600" y="50800"/>
            <a:ext cx="914400" cy="94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61300" y="0"/>
            <a:ext cx="1023257" cy="1023257"/>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p:cNvSpPr>
          <p:nvPr>
            <p:ph type="title" idx="4294967295"/>
          </p:nvPr>
        </p:nvSpPr>
        <p:spPr bwMode="auto">
          <a:xfrm>
            <a:off x="914400" y="76200"/>
            <a:ext cx="7315200" cy="868363"/>
          </a:xfrm>
          <a:noFill/>
          <a:effectLst>
            <a:outerShdw dist="38100" dir="2700000" algn="tl" rotWithShape="0">
              <a:srgbClr val="00000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en-US" sz="3600" b="1" dirty="0" smtClean="0"/>
              <a:t>Assistant Referee Signals</a:t>
            </a:r>
          </a:p>
        </p:txBody>
      </p:sp>
      <p:grpSp>
        <p:nvGrpSpPr>
          <p:cNvPr id="70659" name="Group 3"/>
          <p:cNvGrpSpPr>
            <a:grpSpLocks/>
          </p:cNvGrpSpPr>
          <p:nvPr/>
        </p:nvGrpSpPr>
        <p:grpSpPr bwMode="auto">
          <a:xfrm>
            <a:off x="1577975" y="1524000"/>
            <a:ext cx="2592388" cy="4495800"/>
            <a:chOff x="994" y="960"/>
            <a:chExt cx="1633" cy="2832"/>
          </a:xfrm>
        </p:grpSpPr>
        <p:pic>
          <p:nvPicPr>
            <p:cNvPr id="70660" name="Picture 4" descr="kurtz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4" y="960"/>
              <a:ext cx="1633" cy="2832"/>
            </a:xfrm>
            <a:prstGeom prst="rect">
              <a:avLst/>
            </a:prstGeom>
            <a:noFill/>
            <a:extLst>
              <a:ext uri="{909E8E84-426E-40DD-AFC4-6F175D3DCCD1}">
                <a14:hiddenFill xmlns:a14="http://schemas.microsoft.com/office/drawing/2010/main">
                  <a:solidFill>
                    <a:srgbClr val="FFFFFF"/>
                  </a:solidFill>
                </a14:hiddenFill>
              </a:ext>
            </a:extLst>
          </p:spPr>
        </p:pic>
        <p:sp>
          <p:nvSpPr>
            <p:cNvPr id="70661" name="Text Box 5"/>
            <p:cNvSpPr txBox="1">
              <a:spLocks noChangeArrowheads="1"/>
            </p:cNvSpPr>
            <p:nvPr/>
          </p:nvSpPr>
          <p:spPr bwMode="auto">
            <a:xfrm>
              <a:off x="1043" y="3264"/>
              <a:ext cx="1488"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2400" b="1">
                  <a:solidFill>
                    <a:schemeClr val="bg1"/>
                  </a:solidFill>
                </a:rPr>
                <a:t>Foul - Flick or wave flag</a:t>
              </a:r>
              <a:endParaRPr lang="en-US" sz="2800" b="1">
                <a:solidFill>
                  <a:schemeClr val="bg1"/>
                </a:solidFill>
              </a:endParaRPr>
            </a:p>
          </p:txBody>
        </p:sp>
      </p:grpSp>
      <p:grpSp>
        <p:nvGrpSpPr>
          <p:cNvPr id="70662" name="Group 6"/>
          <p:cNvGrpSpPr>
            <a:grpSpLocks/>
          </p:cNvGrpSpPr>
          <p:nvPr/>
        </p:nvGrpSpPr>
        <p:grpSpPr bwMode="auto">
          <a:xfrm>
            <a:off x="5334000" y="1524000"/>
            <a:ext cx="2819399" cy="4556125"/>
            <a:chOff x="3491" y="960"/>
            <a:chExt cx="1488" cy="2870"/>
          </a:xfrm>
        </p:grpSpPr>
        <p:pic>
          <p:nvPicPr>
            <p:cNvPr id="70663" name="Picture 7" descr="su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8" y="960"/>
              <a:ext cx="1234" cy="2864"/>
            </a:xfrm>
            <a:prstGeom prst="rect">
              <a:avLst/>
            </a:prstGeom>
            <a:noFill/>
            <a:extLst>
              <a:ext uri="{909E8E84-426E-40DD-AFC4-6F175D3DCCD1}">
                <a14:hiddenFill xmlns:a14="http://schemas.microsoft.com/office/drawing/2010/main">
                  <a:solidFill>
                    <a:srgbClr val="FFFFFF"/>
                  </a:solidFill>
                </a14:hiddenFill>
              </a:ext>
            </a:extLst>
          </p:spPr>
        </p:pic>
        <p:sp>
          <p:nvSpPr>
            <p:cNvPr id="70664" name="Text Box 8"/>
            <p:cNvSpPr txBox="1">
              <a:spLocks noChangeArrowheads="1"/>
            </p:cNvSpPr>
            <p:nvPr/>
          </p:nvSpPr>
          <p:spPr bwMode="auto">
            <a:xfrm>
              <a:off x="3491" y="3312"/>
              <a:ext cx="1488"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2400" b="1">
                  <a:solidFill>
                    <a:schemeClr val="bg1"/>
                  </a:solidFill>
                </a:rPr>
                <a:t>Substitution requested</a:t>
              </a:r>
              <a:endParaRPr lang="en-US" sz="2800" b="1"/>
            </a:p>
          </p:txBody>
        </p:sp>
      </p:grpSp>
      <p:pic>
        <p:nvPicPr>
          <p:cNvPr id="9" name="Picture 2"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50800"/>
            <a:ext cx="914400" cy="94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61300" y="0"/>
            <a:ext cx="1023257" cy="1023257"/>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p:cNvSpPr>
          <p:nvPr>
            <p:ph type="title" idx="4294967295"/>
          </p:nvPr>
        </p:nvSpPr>
        <p:spPr bwMode="auto">
          <a:xfrm>
            <a:off x="914400" y="76200"/>
            <a:ext cx="7315200" cy="868363"/>
          </a:xfrm>
          <a:noFill/>
          <a:effectLst>
            <a:outerShdw dist="38100" dir="2700000" algn="tl" rotWithShape="0">
              <a:srgbClr val="00000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en-US" sz="3600" b="1" dirty="0" smtClean="0"/>
              <a:t>AR  Involvement</a:t>
            </a:r>
          </a:p>
        </p:txBody>
      </p:sp>
      <p:sp>
        <p:nvSpPr>
          <p:cNvPr id="36867" name="Text Box 3"/>
          <p:cNvSpPr txBox="1">
            <a:spLocks noChangeArrowheads="1"/>
          </p:cNvSpPr>
          <p:nvPr/>
        </p:nvSpPr>
        <p:spPr bwMode="auto">
          <a:xfrm>
            <a:off x="533400" y="1676400"/>
            <a:ext cx="8001000"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sz="6000" dirty="0"/>
              <a:t>AR’s should </a:t>
            </a:r>
            <a:r>
              <a:rPr lang="en-US" sz="6000" u="sng" dirty="0"/>
              <a:t>ALWAYS</a:t>
            </a:r>
            <a:r>
              <a:rPr lang="en-US" sz="6000" dirty="0"/>
              <a:t> first LOOK for,</a:t>
            </a:r>
          </a:p>
          <a:p>
            <a:pPr algn="ctr" eaLnBrk="0" hangingPunct="0"/>
            <a:r>
              <a:rPr lang="en-US" sz="6000" dirty="0"/>
              <a:t>or at, the Referee</a:t>
            </a:r>
          </a:p>
          <a:p>
            <a:pPr algn="ctr" eaLnBrk="0" hangingPunct="0"/>
            <a:r>
              <a:rPr lang="en-US" sz="6000" dirty="0"/>
              <a:t>before using flag</a:t>
            </a:r>
          </a:p>
        </p:txBody>
      </p:sp>
      <p:pic>
        <p:nvPicPr>
          <p:cNvPr id="4" name="Picture 2" descr="OhioSouthshirt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50800"/>
            <a:ext cx="914400" cy="94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61300" y="0"/>
            <a:ext cx="1023257" cy="1023257"/>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p:cNvSpPr>
          <p:nvPr>
            <p:ph type="title" idx="4294967295"/>
          </p:nvPr>
        </p:nvSpPr>
        <p:spPr bwMode="auto">
          <a:xfrm>
            <a:off x="914400" y="76200"/>
            <a:ext cx="7315200" cy="868363"/>
          </a:xfrm>
          <a:noFill/>
          <a:effectLst>
            <a:outerShdw dist="38100" dir="2700000" algn="tl" rotWithShape="0">
              <a:srgbClr val="00000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en-US" sz="3600" b="1" dirty="0" smtClean="0"/>
              <a:t>Communication</a:t>
            </a:r>
          </a:p>
        </p:txBody>
      </p:sp>
      <p:sp>
        <p:nvSpPr>
          <p:cNvPr id="49155" name="Text Box 3"/>
          <p:cNvSpPr txBox="1">
            <a:spLocks noChangeArrowheads="1"/>
          </p:cNvSpPr>
          <p:nvPr/>
        </p:nvSpPr>
        <p:spPr bwMode="auto">
          <a:xfrm>
            <a:off x="533400" y="1676400"/>
            <a:ext cx="8001000" cy="3834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lnSpc>
                <a:spcPct val="110000"/>
              </a:lnSpc>
              <a:spcBef>
                <a:spcPct val="50000"/>
              </a:spcBef>
            </a:pPr>
            <a:r>
              <a:rPr lang="en-US" sz="3200" dirty="0"/>
              <a:t>Whenever the ball is out of play, the referee and the assistant referees have the opportunity to exchange </a:t>
            </a:r>
            <a:r>
              <a:rPr lang="en-US" sz="3200" dirty="0" smtClean="0"/>
              <a:t>information</a:t>
            </a:r>
          </a:p>
          <a:p>
            <a:pPr algn="ctr" eaLnBrk="0" hangingPunct="0">
              <a:lnSpc>
                <a:spcPct val="110000"/>
              </a:lnSpc>
              <a:spcBef>
                <a:spcPct val="50000"/>
              </a:spcBef>
            </a:pPr>
            <a:endParaRPr lang="en-US" sz="3200" dirty="0" smtClean="0"/>
          </a:p>
          <a:p>
            <a:pPr algn="ctr" eaLnBrk="0" hangingPunct="0">
              <a:lnSpc>
                <a:spcPct val="110000"/>
              </a:lnSpc>
              <a:spcBef>
                <a:spcPct val="50000"/>
              </a:spcBef>
            </a:pPr>
            <a:r>
              <a:rPr lang="en-US" sz="5400" b="1" dirty="0" smtClean="0">
                <a:solidFill>
                  <a:srgbClr val="FF0000"/>
                </a:solidFill>
              </a:rPr>
              <a:t>LOOK   </a:t>
            </a:r>
            <a:r>
              <a:rPr lang="en-US" sz="5400" b="1" dirty="0" err="1" smtClean="0">
                <a:solidFill>
                  <a:srgbClr val="FF0000"/>
                </a:solidFill>
              </a:rPr>
              <a:t>LOOK</a:t>
            </a:r>
            <a:r>
              <a:rPr lang="en-US" sz="5400" b="1" dirty="0" smtClean="0">
                <a:solidFill>
                  <a:srgbClr val="FF0000"/>
                </a:solidFill>
              </a:rPr>
              <a:t>   </a:t>
            </a:r>
            <a:r>
              <a:rPr lang="en-US" sz="5400" b="1" dirty="0" err="1" smtClean="0">
                <a:solidFill>
                  <a:srgbClr val="FF0000"/>
                </a:solidFill>
              </a:rPr>
              <a:t>LOOK</a:t>
            </a:r>
            <a:endParaRPr lang="en-US" sz="5400" b="1" dirty="0">
              <a:solidFill>
                <a:srgbClr val="FF0000"/>
              </a:solidFill>
            </a:endParaRPr>
          </a:p>
        </p:txBody>
      </p:sp>
      <p:pic>
        <p:nvPicPr>
          <p:cNvPr id="4" name="Picture 2" descr="OhioSouthshirt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50800"/>
            <a:ext cx="914400" cy="94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61300" y="0"/>
            <a:ext cx="1023257" cy="1023257"/>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TotalTime>
  <Words>1138</Words>
  <Application>Microsoft Office PowerPoint</Application>
  <PresentationFormat>On-screen Show (4:3)</PresentationFormat>
  <Paragraphs>149</Paragraphs>
  <Slides>21</Slides>
  <Notes>20</Notes>
  <HiddenSlides>9</HiddenSlides>
  <MMClips>0</MMClips>
  <ScaleCrop>false</ScaleCrop>
  <HeadingPairs>
    <vt:vector size="4" baseType="variant">
      <vt:variant>
        <vt:lpstr>Theme</vt:lpstr>
      </vt:variant>
      <vt:variant>
        <vt:i4>4</vt:i4>
      </vt:variant>
      <vt:variant>
        <vt:lpstr>Slide Titles</vt:lpstr>
      </vt:variant>
      <vt:variant>
        <vt:i4>21</vt:i4>
      </vt:variant>
    </vt:vector>
  </HeadingPairs>
  <TitlesOfParts>
    <vt:vector size="25" baseType="lpstr">
      <vt:lpstr>Office Theme</vt:lpstr>
      <vt:lpstr>1_Office Theme</vt:lpstr>
      <vt:lpstr>2_Office Theme</vt:lpstr>
      <vt:lpstr>3_Office Theme</vt:lpstr>
      <vt:lpstr>PowerPoint Presentation</vt:lpstr>
      <vt:lpstr>Mechanics</vt:lpstr>
      <vt:lpstr>AR Positioning</vt:lpstr>
      <vt:lpstr>AR  Positioning</vt:lpstr>
      <vt:lpstr>Assistant Referee Signals</vt:lpstr>
      <vt:lpstr>Assistant Referee Signals</vt:lpstr>
      <vt:lpstr>Assistant Referee Signals</vt:lpstr>
      <vt:lpstr>AR  Involvement</vt:lpstr>
      <vt:lpstr>Communication</vt:lpstr>
      <vt:lpstr>Communication</vt:lpstr>
      <vt:lpstr>Relationship with Referee</vt:lpstr>
      <vt:lpstr>Assistance In Game Control</vt:lpstr>
      <vt:lpstr>Review of the Test and Laws 5 &amp; 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USSF Referee Department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Law 6</dc:title>
  <dc:subject>The Assistant Referee</dc:subject>
  <dc:creator>Timothy Rothgeb</dc:creator>
  <dc:description>2011 rewrite</dc:description>
  <cp:lastModifiedBy>Charles Keaney</cp:lastModifiedBy>
  <cp:revision>168</cp:revision>
  <cp:lastPrinted>2013-03-14T14:03:16Z</cp:lastPrinted>
  <dcterms:created xsi:type="dcterms:W3CDTF">2011-04-30T00:43:08Z</dcterms:created>
  <dcterms:modified xsi:type="dcterms:W3CDTF">2017-01-19T11:21:34Z</dcterms:modified>
</cp:coreProperties>
</file>