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 id="2147483650" r:id="rId3"/>
  </p:sldMasterIdLst>
  <p:notesMasterIdLst>
    <p:notesMasterId r:id="rId29"/>
  </p:notesMasterIdLst>
  <p:sldIdLst>
    <p:sldId id="317" r:id="rId4"/>
    <p:sldId id="532" r:id="rId5"/>
    <p:sldId id="322" r:id="rId6"/>
    <p:sldId id="319" r:id="rId7"/>
    <p:sldId id="324" r:id="rId8"/>
    <p:sldId id="323" r:id="rId9"/>
    <p:sldId id="528" r:id="rId10"/>
    <p:sldId id="522" r:id="rId11"/>
    <p:sldId id="525" r:id="rId12"/>
    <p:sldId id="524" r:id="rId13"/>
    <p:sldId id="526" r:id="rId14"/>
    <p:sldId id="510" r:id="rId15"/>
    <p:sldId id="512" r:id="rId16"/>
    <p:sldId id="523" r:id="rId17"/>
    <p:sldId id="527" r:id="rId18"/>
    <p:sldId id="437" r:id="rId19"/>
    <p:sldId id="443" r:id="rId20"/>
    <p:sldId id="529" r:id="rId21"/>
    <p:sldId id="530" r:id="rId22"/>
    <p:sldId id="531" r:id="rId23"/>
    <p:sldId id="356" r:id="rId24"/>
    <p:sldId id="357" r:id="rId25"/>
    <p:sldId id="362" r:id="rId26"/>
    <p:sldId id="365" r:id="rId27"/>
    <p:sldId id="533" r:id="rId28"/>
  </p:sldIdLst>
  <p:sldSz cx="9144000" cy="6858000" type="screen4x3"/>
  <p:notesSz cx="7010400" cy="9296400"/>
  <p:defaultTextStyle>
    <a:defPPr>
      <a:defRPr lang="en-US"/>
    </a:defPPr>
    <a:lvl1pPr algn="l" rtl="0" fontAlgn="base">
      <a:spcBef>
        <a:spcPct val="0"/>
      </a:spcBef>
      <a:spcAft>
        <a:spcPct val="0"/>
      </a:spcAft>
      <a:defRPr sz="2000" b="1" kern="1200">
        <a:solidFill>
          <a:schemeClr val="tx1"/>
        </a:solidFill>
        <a:latin typeface="Arial" pitchFamily="34" charset="0"/>
        <a:ea typeface="+mn-ea"/>
        <a:cs typeface="+mn-cs"/>
      </a:defRPr>
    </a:lvl1pPr>
    <a:lvl2pPr marL="457200" algn="l" rtl="0" fontAlgn="base">
      <a:spcBef>
        <a:spcPct val="0"/>
      </a:spcBef>
      <a:spcAft>
        <a:spcPct val="0"/>
      </a:spcAft>
      <a:defRPr sz="2000" b="1" kern="1200">
        <a:solidFill>
          <a:schemeClr val="tx1"/>
        </a:solidFill>
        <a:latin typeface="Arial" pitchFamily="34" charset="0"/>
        <a:ea typeface="+mn-ea"/>
        <a:cs typeface="+mn-cs"/>
      </a:defRPr>
    </a:lvl2pPr>
    <a:lvl3pPr marL="914400" algn="l" rtl="0" fontAlgn="base">
      <a:spcBef>
        <a:spcPct val="0"/>
      </a:spcBef>
      <a:spcAft>
        <a:spcPct val="0"/>
      </a:spcAft>
      <a:defRPr sz="2000" b="1" kern="1200">
        <a:solidFill>
          <a:schemeClr val="tx1"/>
        </a:solidFill>
        <a:latin typeface="Arial" pitchFamily="34" charset="0"/>
        <a:ea typeface="+mn-ea"/>
        <a:cs typeface="+mn-cs"/>
      </a:defRPr>
    </a:lvl3pPr>
    <a:lvl4pPr marL="1371600" algn="l" rtl="0" fontAlgn="base">
      <a:spcBef>
        <a:spcPct val="0"/>
      </a:spcBef>
      <a:spcAft>
        <a:spcPct val="0"/>
      </a:spcAft>
      <a:defRPr sz="2000" b="1" kern="1200">
        <a:solidFill>
          <a:schemeClr val="tx1"/>
        </a:solidFill>
        <a:latin typeface="Arial" pitchFamily="34" charset="0"/>
        <a:ea typeface="+mn-ea"/>
        <a:cs typeface="+mn-cs"/>
      </a:defRPr>
    </a:lvl4pPr>
    <a:lvl5pPr marL="1828800" algn="l" rtl="0" fontAlgn="base">
      <a:spcBef>
        <a:spcPct val="0"/>
      </a:spcBef>
      <a:spcAft>
        <a:spcPct val="0"/>
      </a:spcAft>
      <a:defRPr sz="2000" b="1" kern="1200">
        <a:solidFill>
          <a:schemeClr val="tx1"/>
        </a:solidFill>
        <a:latin typeface="Arial" pitchFamily="34" charset="0"/>
        <a:ea typeface="+mn-ea"/>
        <a:cs typeface="+mn-cs"/>
      </a:defRPr>
    </a:lvl5pPr>
    <a:lvl6pPr marL="2286000" algn="l" defTabSz="914400" rtl="0" eaLnBrk="1" latinLnBrk="0" hangingPunct="1">
      <a:defRPr sz="2000" b="1" kern="1200">
        <a:solidFill>
          <a:schemeClr val="tx1"/>
        </a:solidFill>
        <a:latin typeface="Arial" pitchFamily="34" charset="0"/>
        <a:ea typeface="+mn-ea"/>
        <a:cs typeface="+mn-cs"/>
      </a:defRPr>
    </a:lvl6pPr>
    <a:lvl7pPr marL="2743200" algn="l" defTabSz="914400" rtl="0" eaLnBrk="1" latinLnBrk="0" hangingPunct="1">
      <a:defRPr sz="2000" b="1" kern="1200">
        <a:solidFill>
          <a:schemeClr val="tx1"/>
        </a:solidFill>
        <a:latin typeface="Arial" pitchFamily="34" charset="0"/>
        <a:ea typeface="+mn-ea"/>
        <a:cs typeface="+mn-cs"/>
      </a:defRPr>
    </a:lvl7pPr>
    <a:lvl8pPr marL="3200400" algn="l" defTabSz="914400" rtl="0" eaLnBrk="1" latinLnBrk="0" hangingPunct="1">
      <a:defRPr sz="2000" b="1" kern="1200">
        <a:solidFill>
          <a:schemeClr val="tx1"/>
        </a:solidFill>
        <a:latin typeface="Arial" pitchFamily="34" charset="0"/>
        <a:ea typeface="+mn-ea"/>
        <a:cs typeface="+mn-cs"/>
      </a:defRPr>
    </a:lvl8pPr>
    <a:lvl9pPr marL="3657600" algn="l" defTabSz="914400" rtl="0" eaLnBrk="1" latinLnBrk="0" hangingPunct="1">
      <a:defRPr sz="2000" b="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0" autoAdjust="0"/>
    <p:restoredTop sz="84769" autoAdjust="0"/>
  </p:normalViewPr>
  <p:slideViewPr>
    <p:cSldViewPr>
      <p:cViewPr varScale="1">
        <p:scale>
          <a:sx n="53" d="100"/>
          <a:sy n="53" d="100"/>
        </p:scale>
        <p:origin x="-96" y="-252"/>
      </p:cViewPr>
      <p:guideLst>
        <p:guide orient="horz" pos="2160"/>
        <p:guide pos="2880"/>
      </p:guideLst>
    </p:cSldViewPr>
  </p:slideViewPr>
  <p:notesTextViewPr>
    <p:cViewPr>
      <p:scale>
        <a:sx n="3" d="2"/>
        <a:sy n="3" d="2"/>
      </p:scale>
      <p:origin x="0" y="0"/>
    </p:cViewPr>
  </p:notesTextViewPr>
  <p:sorterViewPr>
    <p:cViewPr>
      <p:scale>
        <a:sx n="100" d="100"/>
        <a:sy n="100" d="100"/>
      </p:scale>
      <p:origin x="0" y="13632"/>
    </p:cViewPr>
  </p:sorterViewPr>
  <p:notesViewPr>
    <p:cSldViewPr>
      <p:cViewPr varScale="1">
        <p:scale>
          <a:sx n="54" d="100"/>
          <a:sy n="54" d="100"/>
        </p:scale>
        <p:origin x="-75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b="0"/>
            </a:lvl1pPr>
          </a:lstStyle>
          <a:p>
            <a:endParaRPr lang="en-US"/>
          </a:p>
        </p:txBody>
      </p:sp>
      <p:sp>
        <p:nvSpPr>
          <p:cNvPr id="2662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b="0"/>
            </a:lvl1pPr>
          </a:lstStyle>
          <a:p>
            <a:fld id="{99842900-5BF2-4B3F-8A95-7BC921BFFE77}" type="datetimeFigureOut">
              <a:rPr lang="en-US"/>
              <a:pPr/>
              <a:t>1/19/2017</a:t>
            </a:fld>
            <a:endParaRPr lang="en-US"/>
          </a:p>
        </p:txBody>
      </p:sp>
      <p:sp>
        <p:nvSpPr>
          <p:cNvPr id="26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b="0"/>
            </a:lvl1pPr>
          </a:lstStyle>
          <a:p>
            <a:endParaRPr lang="en-US"/>
          </a:p>
        </p:txBody>
      </p:sp>
      <p:sp>
        <p:nvSpPr>
          <p:cNvPr id="2663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b="0"/>
            </a:lvl1pPr>
          </a:lstStyle>
          <a:p>
            <a:fld id="{EBFC76F2-2867-482B-87D8-7402816C5980}" type="slidenum">
              <a:rPr lang="en-US"/>
              <a:pPr/>
              <a:t>‹#›</a:t>
            </a:fld>
            <a:endParaRPr lang="en-US"/>
          </a:p>
        </p:txBody>
      </p:sp>
    </p:spTree>
    <p:extLst>
      <p:ext uri="{BB962C8B-B14F-4D97-AF65-F5344CB8AC3E}">
        <p14:creationId xmlns:p14="http://schemas.microsoft.com/office/powerpoint/2010/main" val="15924214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FC76F2-2867-482B-87D8-7402816C5980}" type="slidenum">
              <a:rPr lang="en-US" smtClean="0"/>
              <a:pPr/>
              <a:t>1</a:t>
            </a:fld>
            <a:endParaRPr lang="en-US"/>
          </a:p>
        </p:txBody>
      </p:sp>
    </p:spTree>
    <p:extLst>
      <p:ext uri="{BB962C8B-B14F-4D97-AF65-F5344CB8AC3E}">
        <p14:creationId xmlns:p14="http://schemas.microsoft.com/office/powerpoint/2010/main" val="2697345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8F7C67C-A6EC-4C56-B95C-7FB04A7A4988}" type="slidenum">
              <a:rPr lang="en-US" smtClean="0"/>
              <a:pPr/>
              <a:t>11</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934720" y="4414177"/>
            <a:ext cx="5140960" cy="4184993"/>
          </a:xfrm>
          <a:noFill/>
          <a:ln/>
        </p:spPr>
        <p:txBody>
          <a:bodyPr/>
          <a:lstStyle/>
          <a:p>
            <a:pPr eaLnBrk="1" hangingPunct="1"/>
            <a:endParaRPr lang="en-US" smtClean="0"/>
          </a:p>
        </p:txBody>
      </p:sp>
    </p:spTree>
    <p:extLst>
      <p:ext uri="{BB962C8B-B14F-4D97-AF65-F5344CB8AC3E}">
        <p14:creationId xmlns:p14="http://schemas.microsoft.com/office/powerpoint/2010/main" val="2383443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t>Jumping into an opponent should be called after contact is made while a player leaves the ground with his/her body in an attempt to make contact with the ball, and the challenge is not made straight up, rather it goes into an opponent.</a:t>
            </a:r>
          </a:p>
        </p:txBody>
      </p:sp>
    </p:spTree>
    <p:extLst>
      <p:ext uri="{BB962C8B-B14F-4D97-AF65-F5344CB8AC3E}">
        <p14:creationId xmlns:p14="http://schemas.microsoft.com/office/powerpoint/2010/main" val="3652677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8F7C67C-A6EC-4C56-B95C-7FB04A7A4988}" type="slidenum">
              <a:rPr lang="en-US" smtClean="0"/>
              <a:pPr/>
              <a:t>14</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934720" y="4414177"/>
            <a:ext cx="5140960" cy="4184993"/>
          </a:xfrm>
          <a:noFill/>
          <a:ln/>
        </p:spPr>
        <p:txBody>
          <a:bodyPr/>
          <a:lstStyle/>
          <a:p>
            <a:pPr eaLnBrk="1" hangingPunct="1"/>
            <a:endParaRPr lang="en-US" smtClean="0"/>
          </a:p>
        </p:txBody>
      </p:sp>
    </p:spTree>
    <p:extLst>
      <p:ext uri="{BB962C8B-B14F-4D97-AF65-F5344CB8AC3E}">
        <p14:creationId xmlns:p14="http://schemas.microsoft.com/office/powerpoint/2010/main" val="1438178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8F7C67C-A6EC-4C56-B95C-7FB04A7A4988}" type="slidenum">
              <a:rPr lang="en-US" smtClean="0"/>
              <a:pPr/>
              <a:t>15</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934720" y="4414177"/>
            <a:ext cx="5140960" cy="4184993"/>
          </a:xfrm>
          <a:noFill/>
          <a:ln/>
        </p:spPr>
        <p:txBody>
          <a:bodyPr/>
          <a:lstStyle/>
          <a:p>
            <a:pPr eaLnBrk="1" hangingPunct="1"/>
            <a:endParaRPr lang="en-US" smtClean="0"/>
          </a:p>
        </p:txBody>
      </p:sp>
    </p:spTree>
    <p:extLst>
      <p:ext uri="{BB962C8B-B14F-4D97-AF65-F5344CB8AC3E}">
        <p14:creationId xmlns:p14="http://schemas.microsoft.com/office/powerpoint/2010/main" val="2836765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a:t>We’ve discussed the first 7 direct free kick fouls.  Now lets look at the other 3.  These three are not judged necessarily as done with careless, reckless, or with excessive force.  Rather, if they happen, they happen.</a:t>
            </a:r>
          </a:p>
        </p:txBody>
      </p:sp>
    </p:spTree>
    <p:extLst>
      <p:ext uri="{BB962C8B-B14F-4D97-AF65-F5344CB8AC3E}">
        <p14:creationId xmlns:p14="http://schemas.microsoft.com/office/powerpoint/2010/main" val="3211541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a:t>We’ve discussed the first 7 direct free kick fouls.  Now lets look at the other 3.  These three are not judged necessarily as done with careless, reckless, or with excessive force.  Rather, if they happen, they happen.</a:t>
            </a:r>
          </a:p>
        </p:txBody>
      </p:sp>
    </p:spTree>
    <p:extLst>
      <p:ext uri="{BB962C8B-B14F-4D97-AF65-F5344CB8AC3E}">
        <p14:creationId xmlns:p14="http://schemas.microsoft.com/office/powerpoint/2010/main" val="55120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a:t>We’ve discussed the first 7 direct free kick fouls.  Now lets look at the other 3.  These three are not judged necessarily as done with careless, reckless, or with excessive force.  Rather, if they happen, they happen.</a:t>
            </a:r>
          </a:p>
        </p:txBody>
      </p:sp>
    </p:spTree>
    <p:extLst>
      <p:ext uri="{BB962C8B-B14F-4D97-AF65-F5344CB8AC3E}">
        <p14:creationId xmlns:p14="http://schemas.microsoft.com/office/powerpoint/2010/main" val="2131912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a:t>We’ve discussed the first 7 direct free kick fouls.  Now lets look at the other 3.  These three are not judged necessarily as done with careless, reckless, or with excessive force.  Rather, if they happen, they happen.</a:t>
            </a:r>
          </a:p>
        </p:txBody>
      </p:sp>
    </p:spTree>
    <p:extLst>
      <p:ext uri="{BB962C8B-B14F-4D97-AF65-F5344CB8AC3E}">
        <p14:creationId xmlns:p14="http://schemas.microsoft.com/office/powerpoint/2010/main" val="725546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r>
              <a:rPr lang="en-US"/>
              <a:t>Some unintentional contact isn’t a handled ball, but here are the questions that must be asked before you decide.</a:t>
            </a:r>
          </a:p>
        </p:txBody>
      </p:sp>
    </p:spTree>
    <p:extLst>
      <p:ext uri="{BB962C8B-B14F-4D97-AF65-F5344CB8AC3E}">
        <p14:creationId xmlns:p14="http://schemas.microsoft.com/office/powerpoint/2010/main" val="2570592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a:t>So ask yourself these questions.</a:t>
            </a:r>
          </a:p>
          <a:p>
            <a:r>
              <a:rPr lang="en-US"/>
              <a:t>Is the player making themselves bigger.  Does the position of the arm or hand allow them occupy space they normally wouldn’t?  Then it’s a handled ball.</a:t>
            </a:r>
          </a:p>
          <a:p>
            <a:r>
              <a:rPr lang="en-US"/>
              <a:t>Is the arm or hand in an unnatural position.  Is there is no reason that causes the hand or arm to be where the ball is, then it’s probably a handled ball.</a:t>
            </a:r>
          </a:p>
          <a:p>
            <a:r>
              <a:rPr lang="en-US"/>
              <a:t>Did the player benefit by denying an opportunity, or did they gain an tactical advantage by such unnatural position of the arm or hand?  This should be fairly easy to determine is the referee is reading the game and is close to the play.</a:t>
            </a:r>
          </a:p>
          <a:p>
            <a:r>
              <a:rPr lang="en-US"/>
              <a:t>If you’re still uncertain after you consider the first 3 questions, then take the following into account before you decide;</a:t>
            </a:r>
          </a:p>
          <a:p>
            <a:r>
              <a:rPr lang="en-US"/>
              <a:t>What’s the distance between the ball and the arm or hand and how much reaction time did they have?  The lesser the distance, the more likely they didn’t have time to react.</a:t>
            </a:r>
          </a:p>
          <a:p>
            <a:r>
              <a:rPr lang="en-US"/>
              <a:t>Was the hand or arm moved into the path of the ball, or was it vise versa?  In this last case, you must see the whole picture and be able to make a judgment quickly.</a:t>
            </a:r>
          </a:p>
          <a:p>
            <a:r>
              <a:rPr lang="en-US"/>
              <a:t>Let’s look at some videos of possible handled balls.</a:t>
            </a:r>
          </a:p>
        </p:txBody>
      </p:sp>
    </p:spTree>
    <p:extLst>
      <p:ext uri="{BB962C8B-B14F-4D97-AF65-F5344CB8AC3E}">
        <p14:creationId xmlns:p14="http://schemas.microsoft.com/office/powerpoint/2010/main" val="3410386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955344F3-2531-4C6D-847F-E1188DC17DC5}" type="slidenum">
              <a:rPr lang="en-US" smtClean="0"/>
              <a:pPr/>
              <a:t>2</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xfrm>
            <a:off x="914400" y="4341813"/>
            <a:ext cx="5029200" cy="4116387"/>
          </a:xfrm>
          <a:noFill/>
          <a:ln/>
        </p:spPr>
        <p:txBody>
          <a:bodyPr/>
          <a:lstStyle/>
          <a:p>
            <a:pPr eaLnBrk="1" hangingPunct="1"/>
            <a:endParaRPr lang="en-US" smtClean="0"/>
          </a:p>
        </p:txBody>
      </p:sp>
    </p:spTree>
    <p:extLst>
      <p:ext uri="{BB962C8B-B14F-4D97-AF65-F5344CB8AC3E}">
        <p14:creationId xmlns:p14="http://schemas.microsoft.com/office/powerpoint/2010/main" val="2670221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a:t>All Direct free kicks are taken from the point of infraction with one exception.  When the DFK foul is committed by a defender inside their own penalty area, in which case an Penalty Kick should be awarded.</a:t>
            </a:r>
          </a:p>
        </p:txBody>
      </p:sp>
    </p:spTree>
    <p:extLst>
      <p:ext uri="{BB962C8B-B14F-4D97-AF65-F5344CB8AC3E}">
        <p14:creationId xmlns:p14="http://schemas.microsoft.com/office/powerpoint/2010/main" val="2766747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t>Lets start with a loose definition of a foul.</a:t>
            </a:r>
          </a:p>
          <a:p>
            <a:r>
              <a:rPr lang="en-US"/>
              <a:t>A foul may only occur when all three conditions or things are all present.</a:t>
            </a:r>
          </a:p>
          <a:p>
            <a:r>
              <a:rPr lang="en-US"/>
              <a:t>It must occur on the field play</a:t>
            </a:r>
          </a:p>
          <a:p>
            <a:r>
              <a:rPr lang="en-US"/>
              <a:t>The ball must be in play</a:t>
            </a:r>
          </a:p>
          <a:p>
            <a:r>
              <a:rPr lang="en-US"/>
              <a:t>The action is committed by a player against an opposing player or team.</a:t>
            </a:r>
          </a:p>
          <a:p>
            <a:r>
              <a:rPr lang="en-US"/>
              <a:t>If one of these is not present, it is not a foul per se.  It may be misconduct or something else, but it’s not a foul.</a:t>
            </a:r>
          </a:p>
        </p:txBody>
      </p:sp>
    </p:spTree>
    <p:extLst>
      <p:ext uri="{BB962C8B-B14F-4D97-AF65-F5344CB8AC3E}">
        <p14:creationId xmlns:p14="http://schemas.microsoft.com/office/powerpoint/2010/main" val="4019126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a:t>Let’s look at the 10 direct free kick fouls.  The first 7 must be recognized by the referee if they are committed in a manner the referee considers to be careless, reckless or using excessive force.</a:t>
            </a:r>
          </a:p>
          <a:p>
            <a:r>
              <a:rPr lang="en-US"/>
              <a:t>Kicks or attempts to kick an opponent.</a:t>
            </a:r>
          </a:p>
          <a:p>
            <a:r>
              <a:rPr lang="en-US"/>
              <a:t>Trips or attempts to trip an opponent.</a:t>
            </a:r>
          </a:p>
          <a:p>
            <a:r>
              <a:rPr lang="en-US"/>
              <a:t>Jumps at an opponent.</a:t>
            </a:r>
          </a:p>
        </p:txBody>
      </p:sp>
    </p:spTree>
    <p:extLst>
      <p:ext uri="{BB962C8B-B14F-4D97-AF65-F5344CB8AC3E}">
        <p14:creationId xmlns:p14="http://schemas.microsoft.com/office/powerpoint/2010/main" val="3196524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a:t>More definitions you need to know for this lesson.  These will be used as we describe different levels of fouls.</a:t>
            </a:r>
          </a:p>
          <a:p>
            <a:r>
              <a:rPr lang="en-US"/>
              <a:t>Careless</a:t>
            </a:r>
          </a:p>
          <a:p>
            <a:r>
              <a:rPr lang="en-US"/>
              <a:t>Reckless</a:t>
            </a:r>
          </a:p>
          <a:p>
            <a:r>
              <a:rPr lang="en-US"/>
              <a:t>Excessive Force are together when used in context, so their descriptions should be combined.</a:t>
            </a:r>
          </a:p>
        </p:txBody>
      </p:sp>
    </p:spTree>
    <p:extLst>
      <p:ext uri="{BB962C8B-B14F-4D97-AF65-F5344CB8AC3E}">
        <p14:creationId xmlns:p14="http://schemas.microsoft.com/office/powerpoint/2010/main" val="3776392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8F7C67C-A6EC-4C56-B95C-7FB04A7A4988}" type="slidenum">
              <a:rPr lang="en-US" smtClean="0"/>
              <a:pPr/>
              <a:t>7</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934720" y="4414177"/>
            <a:ext cx="5140960" cy="4184993"/>
          </a:xfrm>
          <a:noFill/>
          <a:ln/>
        </p:spPr>
        <p:txBody>
          <a:bodyPr/>
          <a:lstStyle/>
          <a:p>
            <a:pPr eaLnBrk="1" hangingPunct="1"/>
            <a:endParaRPr lang="en-US" smtClean="0"/>
          </a:p>
        </p:txBody>
      </p:sp>
    </p:spTree>
    <p:extLst>
      <p:ext uri="{BB962C8B-B14F-4D97-AF65-F5344CB8AC3E}">
        <p14:creationId xmlns:p14="http://schemas.microsoft.com/office/powerpoint/2010/main" val="3399502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8F7C67C-A6EC-4C56-B95C-7FB04A7A4988}" type="slidenum">
              <a:rPr lang="en-US" smtClean="0"/>
              <a:pPr/>
              <a:t>8</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934720" y="4414177"/>
            <a:ext cx="5140960" cy="4184993"/>
          </a:xfrm>
          <a:noFill/>
          <a:ln/>
        </p:spPr>
        <p:txBody>
          <a:bodyPr/>
          <a:lstStyle/>
          <a:p>
            <a:pPr eaLnBrk="1" hangingPunct="1"/>
            <a:endParaRPr lang="en-US" smtClean="0"/>
          </a:p>
        </p:txBody>
      </p:sp>
    </p:spTree>
    <p:extLst>
      <p:ext uri="{BB962C8B-B14F-4D97-AF65-F5344CB8AC3E}">
        <p14:creationId xmlns:p14="http://schemas.microsoft.com/office/powerpoint/2010/main" val="707266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8F7C67C-A6EC-4C56-B95C-7FB04A7A4988}" type="slidenum">
              <a:rPr lang="en-US" smtClean="0"/>
              <a:pPr/>
              <a:t>9</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934720" y="4414177"/>
            <a:ext cx="5140960" cy="4184993"/>
          </a:xfrm>
          <a:noFill/>
          <a:ln/>
        </p:spPr>
        <p:txBody>
          <a:bodyPr/>
          <a:lstStyle/>
          <a:p>
            <a:pPr eaLnBrk="1" hangingPunct="1"/>
            <a:endParaRPr lang="en-US" smtClean="0"/>
          </a:p>
        </p:txBody>
      </p:sp>
    </p:spTree>
    <p:extLst>
      <p:ext uri="{BB962C8B-B14F-4D97-AF65-F5344CB8AC3E}">
        <p14:creationId xmlns:p14="http://schemas.microsoft.com/office/powerpoint/2010/main" val="802159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8F7C67C-A6EC-4C56-B95C-7FB04A7A4988}" type="slidenum">
              <a:rPr lang="en-US" smtClean="0"/>
              <a:pPr/>
              <a:t>10</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934720" y="4414177"/>
            <a:ext cx="5140960" cy="4184993"/>
          </a:xfrm>
          <a:noFill/>
          <a:ln/>
        </p:spPr>
        <p:txBody>
          <a:bodyPr/>
          <a:lstStyle/>
          <a:p>
            <a:pPr eaLnBrk="1" hangingPunct="1"/>
            <a:endParaRPr lang="en-US" smtClean="0"/>
          </a:p>
        </p:txBody>
      </p:sp>
    </p:spTree>
    <p:extLst>
      <p:ext uri="{BB962C8B-B14F-4D97-AF65-F5344CB8AC3E}">
        <p14:creationId xmlns:p14="http://schemas.microsoft.com/office/powerpoint/2010/main" val="1031965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914C2E29-5766-445C-A84B-530C72033DE4}" type="datetimeFigureOut">
              <a:rPr lang="en-US"/>
              <a:pPr/>
              <a:t>1/19/2017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847C7251-59B2-4DF6-A2AC-AB5418B26233}" type="slidenum">
              <a:rPr lang="en-US"/>
              <a:pPr/>
              <a:t>‹#›</a:t>
            </a:fld>
            <a:endParaRPr lang="en-US"/>
          </a:p>
        </p:txBody>
      </p:sp>
    </p:spTree>
    <p:extLst>
      <p:ext uri="{BB962C8B-B14F-4D97-AF65-F5344CB8AC3E}">
        <p14:creationId xmlns:p14="http://schemas.microsoft.com/office/powerpoint/2010/main" val="1384105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4589BF53-956C-4A5D-94E4-7DDEDFAD2040}" type="datetimeFigureOut">
              <a:rPr lang="en-US"/>
              <a:pPr/>
              <a:t>1/19/2017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74B97FE3-C829-45DB-9D8D-937DBA270A95}" type="slidenum">
              <a:rPr lang="en-US"/>
              <a:pPr/>
              <a:t>‹#›</a:t>
            </a:fld>
            <a:endParaRPr lang="en-US"/>
          </a:p>
        </p:txBody>
      </p:sp>
    </p:spTree>
    <p:extLst>
      <p:ext uri="{BB962C8B-B14F-4D97-AF65-F5344CB8AC3E}">
        <p14:creationId xmlns:p14="http://schemas.microsoft.com/office/powerpoint/2010/main" val="1407897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17877AB2-674C-4AD6-BC49-4D3B1DA65C56}" type="datetimeFigureOut">
              <a:rPr lang="en-US"/>
              <a:pPr/>
              <a:t>1/19/2017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EE480FB6-F412-4678-8FCD-97327E2AF0C1}" type="slidenum">
              <a:rPr lang="en-US"/>
              <a:pPr/>
              <a:t>‹#›</a:t>
            </a:fld>
            <a:endParaRPr lang="en-US"/>
          </a:p>
        </p:txBody>
      </p:sp>
    </p:spTree>
    <p:extLst>
      <p:ext uri="{BB962C8B-B14F-4D97-AF65-F5344CB8AC3E}">
        <p14:creationId xmlns:p14="http://schemas.microsoft.com/office/powerpoint/2010/main" val="3196487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A4A1C035-4876-406E-B77C-0B8D6A8313BF}" type="datetimeFigureOut">
              <a:rPr lang="en-US"/>
              <a:pPr/>
              <a:t>1/19/2017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502D9EA5-5E7B-422C-890B-A95BCFD7E7DC}" type="slidenum">
              <a:rPr lang="en-US"/>
              <a:pPr/>
              <a:t>‹#›</a:t>
            </a:fld>
            <a:endParaRPr lang="en-US"/>
          </a:p>
        </p:txBody>
      </p:sp>
    </p:spTree>
    <p:extLst>
      <p:ext uri="{BB962C8B-B14F-4D97-AF65-F5344CB8AC3E}">
        <p14:creationId xmlns:p14="http://schemas.microsoft.com/office/powerpoint/2010/main" val="2915648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E49B578F-F525-4216-A42E-13BE24622DC0}" type="datetimeFigureOut">
              <a:rPr lang="en-US"/>
              <a:pPr/>
              <a:t>1/19/2017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56B39046-D7AF-48F6-8251-007DB902A54E}" type="slidenum">
              <a:rPr lang="en-US"/>
              <a:pPr/>
              <a:t>‹#›</a:t>
            </a:fld>
            <a:endParaRPr lang="en-US"/>
          </a:p>
        </p:txBody>
      </p:sp>
    </p:spTree>
    <p:extLst>
      <p:ext uri="{BB962C8B-B14F-4D97-AF65-F5344CB8AC3E}">
        <p14:creationId xmlns:p14="http://schemas.microsoft.com/office/powerpoint/2010/main" val="512149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2542455E-577A-4916-A2B9-128EC22D874F}" type="datetimeFigureOut">
              <a:rPr lang="en-US"/>
              <a:pPr/>
              <a:t>1/19/2017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92264849-E9B2-4C5E-A4A3-D3CB5A170209}" type="slidenum">
              <a:rPr lang="en-US"/>
              <a:pPr/>
              <a:t>‹#›</a:t>
            </a:fld>
            <a:endParaRPr lang="en-US"/>
          </a:p>
        </p:txBody>
      </p:sp>
    </p:spTree>
    <p:extLst>
      <p:ext uri="{BB962C8B-B14F-4D97-AF65-F5344CB8AC3E}">
        <p14:creationId xmlns:p14="http://schemas.microsoft.com/office/powerpoint/2010/main" val="1648512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1838BBCB-6AAA-4CDE-9BD1-6D0BD2E3DCF1}" type="datetimeFigureOut">
              <a:rPr lang="en-US"/>
              <a:pPr/>
              <a:t>1/19/2017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10E3D101-4AD0-4A0F-B4C2-E979F0AB940B}" type="slidenum">
              <a:rPr lang="en-US"/>
              <a:pPr/>
              <a:t>‹#›</a:t>
            </a:fld>
            <a:endParaRPr lang="en-US"/>
          </a:p>
        </p:txBody>
      </p:sp>
    </p:spTree>
    <p:extLst>
      <p:ext uri="{BB962C8B-B14F-4D97-AF65-F5344CB8AC3E}">
        <p14:creationId xmlns:p14="http://schemas.microsoft.com/office/powerpoint/2010/main" val="3026201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511EE0F2-A5B6-436C-A323-DC2C94200648}" type="datetimeFigureOut">
              <a:rPr lang="en-US"/>
              <a:pPr/>
              <a:t>1/19/2017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9327DB08-C956-471E-96B6-402710BC5A6D}" type="slidenum">
              <a:rPr lang="en-US"/>
              <a:pPr/>
              <a:t>‹#›</a:t>
            </a:fld>
            <a:endParaRPr lang="en-US"/>
          </a:p>
        </p:txBody>
      </p:sp>
    </p:spTree>
    <p:extLst>
      <p:ext uri="{BB962C8B-B14F-4D97-AF65-F5344CB8AC3E}">
        <p14:creationId xmlns:p14="http://schemas.microsoft.com/office/powerpoint/2010/main" val="2665966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708660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C941A615-7059-4845-A909-8331753C3C36}" type="datetimeFigureOut">
              <a:rPr lang="en-US"/>
              <a:pPr/>
              <a:t>1/19/2017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endParaRPr lang="en-US"/>
          </a:p>
        </p:txBody>
      </p:sp>
      <p:sp>
        <p:nvSpPr>
          <p:cNvPr id="5" name="Slide Number Placeholder 4"/>
          <p:cNvSpPr>
            <a:spLocks noGrp="1"/>
          </p:cNvSpPr>
          <p:nvPr>
            <p:ph type="sldNum" sz="quarter" idx="12"/>
          </p:nvPr>
        </p:nvSpPr>
        <p:spPr>
          <a:xfrm>
            <a:off x="6705600" y="708660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0F3DB115-3BA9-46F9-9042-D2ADC00AE95B}" type="slidenum">
              <a:rPr lang="en-US"/>
              <a:pPr/>
              <a:t>‹#›</a:t>
            </a:fld>
            <a:endParaRPr lang="en-US"/>
          </a:p>
        </p:txBody>
      </p:sp>
    </p:spTree>
    <p:extLst>
      <p:ext uri="{BB962C8B-B14F-4D97-AF65-F5344CB8AC3E}">
        <p14:creationId xmlns:p14="http://schemas.microsoft.com/office/powerpoint/2010/main" val="624171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36C3E524-34A1-4C5F-83F0-35D23DB725C1}" type="datetimeFigureOut">
              <a:rPr lang="en-US"/>
              <a:pPr/>
              <a:t>1/19/2017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3B52B663-DE99-4AFF-8953-43D661934ECE}" type="slidenum">
              <a:rPr lang="en-US"/>
              <a:pPr/>
              <a:t>‹#›</a:t>
            </a:fld>
            <a:endParaRPr lang="en-US"/>
          </a:p>
        </p:txBody>
      </p:sp>
    </p:spTree>
    <p:extLst>
      <p:ext uri="{BB962C8B-B14F-4D97-AF65-F5344CB8AC3E}">
        <p14:creationId xmlns:p14="http://schemas.microsoft.com/office/powerpoint/2010/main" val="2971813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244C8691-7476-4603-9A28-ED5665225A4C}" type="datetimeFigureOut">
              <a:rPr lang="en-US"/>
              <a:pPr/>
              <a:t>1/19/2017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11B83079-1F63-4653-BC23-8D19A0212898}" type="slidenum">
              <a:rPr lang="en-US"/>
              <a:pPr/>
              <a:t>‹#›</a:t>
            </a:fld>
            <a:endParaRPr lang="en-US"/>
          </a:p>
        </p:txBody>
      </p:sp>
    </p:spTree>
    <p:extLst>
      <p:ext uri="{BB962C8B-B14F-4D97-AF65-F5344CB8AC3E}">
        <p14:creationId xmlns:p14="http://schemas.microsoft.com/office/powerpoint/2010/main" val="3236753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2" descr="background 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4"/>
          <p:cNvSpPr txBox="1">
            <a:spLocks noChangeArrowheads="1"/>
          </p:cNvSpPr>
          <p:nvPr userDrawn="1"/>
        </p:nvSpPr>
        <p:spPr bwMode="auto">
          <a:xfrm>
            <a:off x="8229600" y="6553200"/>
            <a:ext cx="4572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Rockwell"/>
              </a:defRPr>
            </a:lvl1pPr>
            <a:lvl2pPr marL="742950" indent="-285750" eaLnBrk="0" hangingPunct="0">
              <a:defRPr>
                <a:solidFill>
                  <a:schemeClr val="tx1"/>
                </a:solidFill>
                <a:latin typeface="Rockwell"/>
              </a:defRPr>
            </a:lvl2pPr>
            <a:lvl3pPr marL="1143000" indent="-228600" eaLnBrk="0" hangingPunct="0">
              <a:defRPr>
                <a:solidFill>
                  <a:schemeClr val="tx1"/>
                </a:solidFill>
                <a:latin typeface="Rockwell"/>
              </a:defRPr>
            </a:lvl3pPr>
            <a:lvl4pPr marL="1600200" indent="-228600" eaLnBrk="0" hangingPunct="0">
              <a:defRPr>
                <a:solidFill>
                  <a:schemeClr val="tx1"/>
                </a:solidFill>
                <a:latin typeface="Rockwell"/>
              </a:defRPr>
            </a:lvl4pPr>
            <a:lvl5pPr marL="2057400" indent="-228600" eaLnBrk="0" hangingPunct="0">
              <a:defRPr>
                <a:solidFill>
                  <a:schemeClr val="tx1"/>
                </a:solidFill>
                <a:latin typeface="Rockwell"/>
              </a:defRPr>
            </a:lvl5pPr>
            <a:lvl6pPr marL="2514600" indent="-228600" defTabSz="457200" eaLnBrk="0" fontAlgn="base" hangingPunct="0">
              <a:spcBef>
                <a:spcPct val="0"/>
              </a:spcBef>
              <a:spcAft>
                <a:spcPct val="0"/>
              </a:spcAft>
              <a:defRPr>
                <a:solidFill>
                  <a:schemeClr val="tx1"/>
                </a:solidFill>
                <a:latin typeface="Rockwell"/>
              </a:defRPr>
            </a:lvl6pPr>
            <a:lvl7pPr marL="2971800" indent="-228600" defTabSz="457200" eaLnBrk="0" fontAlgn="base" hangingPunct="0">
              <a:spcBef>
                <a:spcPct val="0"/>
              </a:spcBef>
              <a:spcAft>
                <a:spcPct val="0"/>
              </a:spcAft>
              <a:defRPr>
                <a:solidFill>
                  <a:schemeClr val="tx1"/>
                </a:solidFill>
                <a:latin typeface="Rockwell"/>
              </a:defRPr>
            </a:lvl7pPr>
            <a:lvl8pPr marL="3429000" indent="-228600" defTabSz="457200" eaLnBrk="0" fontAlgn="base" hangingPunct="0">
              <a:spcBef>
                <a:spcPct val="0"/>
              </a:spcBef>
              <a:spcAft>
                <a:spcPct val="0"/>
              </a:spcAft>
              <a:defRPr>
                <a:solidFill>
                  <a:schemeClr val="tx1"/>
                </a:solidFill>
                <a:latin typeface="Rockwell"/>
              </a:defRPr>
            </a:lvl8pPr>
            <a:lvl9pPr marL="3886200" indent="-228600" defTabSz="457200" eaLnBrk="0" fontAlgn="base" hangingPunct="0">
              <a:spcBef>
                <a:spcPct val="0"/>
              </a:spcBef>
              <a:spcAft>
                <a:spcPct val="0"/>
              </a:spcAft>
              <a:defRPr>
                <a:solidFill>
                  <a:schemeClr val="tx1"/>
                </a:solidFill>
                <a:latin typeface="Rockwell"/>
              </a:defRPr>
            </a:lvl9pPr>
          </a:lstStyle>
          <a:p>
            <a:pPr algn="r" defTabSz="457200" eaLnBrk="1" hangingPunct="1">
              <a:defRPr/>
            </a:pPr>
            <a:fld id="{DB51BAE5-D1C2-4351-AFFC-26114BE1FDC1}" type="slidenum">
              <a:rPr lang="en-US" sz="800" smtClean="0">
                <a:solidFill>
                  <a:srgbClr val="595959"/>
                </a:solidFill>
                <a:latin typeface="Arial" pitchFamily="34" charset="0"/>
                <a:cs typeface="Arial" pitchFamily="34" charset="0"/>
              </a:rPr>
              <a:pPr algn="r" defTabSz="457200" eaLnBrk="1" hangingPunct="1">
                <a:defRPr/>
              </a:pPr>
              <a:t>‹#›</a:t>
            </a:fld>
            <a:endParaRPr lang="en-US" sz="800" smtClean="0">
              <a:solidFill>
                <a:srgbClr val="595959"/>
              </a:solidFill>
              <a:latin typeface="Arial" pitchFamily="34" charset="0"/>
              <a:cs typeface="Arial" pitchFamily="34" charset="0"/>
            </a:endParaRPr>
          </a:p>
        </p:txBody>
      </p:sp>
      <p:cxnSp>
        <p:nvCxnSpPr>
          <p:cNvPr id="7" name="Straight Connector 6"/>
          <p:cNvCxnSpPr/>
          <p:nvPr userDrawn="1"/>
        </p:nvCxnSpPr>
        <p:spPr>
          <a:xfrm rot="10800000">
            <a:off x="457200" y="6477000"/>
            <a:ext cx="8229600" cy="1588"/>
          </a:xfrm>
          <a:prstGeom prst="line">
            <a:avLst/>
          </a:prstGeom>
          <a:ln w="9525" cap="rnd">
            <a:solidFill>
              <a:schemeClr val="tx1">
                <a:lumMod val="50000"/>
                <a:lumOff val="50000"/>
              </a:schemeClr>
            </a:solidFill>
            <a:prstDash val="solid"/>
          </a:ln>
          <a:effectLst/>
        </p:spPr>
        <p:style>
          <a:lnRef idx="2">
            <a:schemeClr val="accent1"/>
          </a:lnRef>
          <a:fillRef idx="0">
            <a:schemeClr val="accent1"/>
          </a:fillRef>
          <a:effectRef idx="1">
            <a:schemeClr val="accent1"/>
          </a:effectRef>
          <a:fontRef idx="minor">
            <a:schemeClr val="tx1"/>
          </a:fontRef>
        </p:style>
      </p:cxnSp>
      <p:pic>
        <p:nvPicPr>
          <p:cNvPr id="8" name="Picture 14" descr="Referee Program.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7338" y="38100"/>
            <a:ext cx="9318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4"/>
          <p:cNvSpPr>
            <a:spLocks noGrp="1"/>
          </p:cNvSpPr>
          <p:nvPr>
            <p:ph type="ftr" sz="quarter" idx="10"/>
          </p:nvPr>
        </p:nvSpPr>
        <p:spPr>
          <a:xfrm>
            <a:off x="3276600" y="739140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endParaRPr lang="en-US"/>
          </a:p>
        </p:txBody>
      </p:sp>
    </p:spTree>
    <p:extLst>
      <p:ext uri="{BB962C8B-B14F-4D97-AF65-F5344CB8AC3E}">
        <p14:creationId xmlns:p14="http://schemas.microsoft.com/office/powerpoint/2010/main" val="76057909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ACFEC306-442A-4AF5-8FFB-C4C9CC6FAE3A}" type="datetimeFigureOut">
              <a:rPr lang="en-US"/>
              <a:pPr/>
              <a:t>1/19/2017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D56598A8-28FD-43EB-8F98-9F23B7157571}" type="slidenum">
              <a:rPr lang="en-US"/>
              <a:pPr/>
              <a:t>‹#›</a:t>
            </a:fld>
            <a:endParaRPr lang="en-US"/>
          </a:p>
        </p:txBody>
      </p:sp>
    </p:spTree>
    <p:extLst>
      <p:ext uri="{BB962C8B-B14F-4D97-AF65-F5344CB8AC3E}">
        <p14:creationId xmlns:p14="http://schemas.microsoft.com/office/powerpoint/2010/main" val="3629351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F529D44E-F8BC-4988-8C8C-085D835E9E15}" type="datetimeFigureOut">
              <a:rPr lang="en-US"/>
              <a:pPr/>
              <a:t>1/19/2017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3CD1282D-BA34-4974-8EB1-C502036ED59E}" type="slidenum">
              <a:rPr lang="en-US"/>
              <a:pPr/>
              <a:t>‹#›</a:t>
            </a:fld>
            <a:endParaRPr lang="en-US"/>
          </a:p>
        </p:txBody>
      </p:sp>
    </p:spTree>
    <p:extLst>
      <p:ext uri="{BB962C8B-B14F-4D97-AF65-F5344CB8AC3E}">
        <p14:creationId xmlns:p14="http://schemas.microsoft.com/office/powerpoint/2010/main" val="13556639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96CD397B-33B9-4B14-B76A-8AD294DB622F}" type="datetimeFigureOut">
              <a:rPr lang="en-US"/>
              <a:pPr/>
              <a:t>1/19/2017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0ECE6CD2-F114-49D6-A75E-474384C611B8}" type="slidenum">
              <a:rPr lang="en-US"/>
              <a:pPr/>
              <a:t>‹#›</a:t>
            </a:fld>
            <a:endParaRPr lang="en-US"/>
          </a:p>
        </p:txBody>
      </p:sp>
    </p:spTree>
    <p:extLst>
      <p:ext uri="{BB962C8B-B14F-4D97-AF65-F5344CB8AC3E}">
        <p14:creationId xmlns:p14="http://schemas.microsoft.com/office/powerpoint/2010/main" val="2131839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EF7B5FC-E443-40B5-B6D2-55BAC39EC9D0}" type="datetimeFigureOut">
              <a:rPr lang="en-US"/>
              <a:pPr/>
              <a:t>1/19/2017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0545B01-029E-4F61-9746-959B0DA2BA00}" type="slidenum">
              <a:rPr lang="en-US"/>
              <a:pPr/>
              <a:t>‹#›</a:t>
            </a:fld>
            <a:endParaRPr lang="en-US"/>
          </a:p>
        </p:txBody>
      </p:sp>
    </p:spTree>
    <p:extLst>
      <p:ext uri="{BB962C8B-B14F-4D97-AF65-F5344CB8AC3E}">
        <p14:creationId xmlns:p14="http://schemas.microsoft.com/office/powerpoint/2010/main" val="560236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329E589-9338-415E-9B86-145FAB413717}" type="datetimeFigureOut">
              <a:rPr lang="en-US"/>
              <a:pPr/>
              <a:t>1/19/2017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A9F589-824E-4540-8BDB-3256457BBA99}" type="slidenum">
              <a:rPr lang="en-US"/>
              <a:pPr/>
              <a:t>‹#›</a:t>
            </a:fld>
            <a:endParaRPr lang="en-US"/>
          </a:p>
        </p:txBody>
      </p:sp>
    </p:spTree>
    <p:extLst>
      <p:ext uri="{BB962C8B-B14F-4D97-AF65-F5344CB8AC3E}">
        <p14:creationId xmlns:p14="http://schemas.microsoft.com/office/powerpoint/2010/main" val="1580033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669E14C-8617-4AD7-9B1D-C180EBAB4D62}" type="datetimeFigureOut">
              <a:rPr lang="en-US"/>
              <a:pPr/>
              <a:t>1/19/2017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4B2CF9-D77D-4BCA-8E6E-1B6599D38B09}" type="slidenum">
              <a:rPr lang="en-US"/>
              <a:pPr/>
              <a:t>‹#›</a:t>
            </a:fld>
            <a:endParaRPr lang="en-US"/>
          </a:p>
        </p:txBody>
      </p:sp>
    </p:spTree>
    <p:extLst>
      <p:ext uri="{BB962C8B-B14F-4D97-AF65-F5344CB8AC3E}">
        <p14:creationId xmlns:p14="http://schemas.microsoft.com/office/powerpoint/2010/main" val="4227079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E20F147-BBF2-4CB3-914D-72276C1F0550}" type="datetimeFigureOut">
              <a:rPr lang="en-US"/>
              <a:pPr/>
              <a:t>1/19/2017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53A8CA8-1669-4B64-AFAA-C91CD2C16CB9}" type="slidenum">
              <a:rPr lang="en-US"/>
              <a:pPr/>
              <a:t>‹#›</a:t>
            </a:fld>
            <a:endParaRPr lang="en-US"/>
          </a:p>
        </p:txBody>
      </p:sp>
    </p:spTree>
    <p:extLst>
      <p:ext uri="{BB962C8B-B14F-4D97-AF65-F5344CB8AC3E}">
        <p14:creationId xmlns:p14="http://schemas.microsoft.com/office/powerpoint/2010/main" val="2153779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D672A4E-49AD-4B24-9712-81067EE28464}" type="datetimeFigureOut">
              <a:rPr lang="en-US"/>
              <a:pPr/>
              <a:t>1/19/2017</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A63F7F1-0C51-4169-A4C0-0A34746B2B8C}" type="slidenum">
              <a:rPr lang="en-US"/>
              <a:pPr/>
              <a:t>‹#›</a:t>
            </a:fld>
            <a:endParaRPr lang="en-US"/>
          </a:p>
        </p:txBody>
      </p:sp>
    </p:spTree>
    <p:extLst>
      <p:ext uri="{BB962C8B-B14F-4D97-AF65-F5344CB8AC3E}">
        <p14:creationId xmlns:p14="http://schemas.microsoft.com/office/powerpoint/2010/main" val="2886193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E28E211-CEB1-4FA7-9117-E9D6D9F0F52A}" type="datetimeFigureOut">
              <a:rPr lang="en-US"/>
              <a:pPr/>
              <a:t>1/19/2017</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C69C719-BB05-4D5F-953E-B166850F2173}" type="slidenum">
              <a:rPr lang="en-US"/>
              <a:pPr/>
              <a:t>‹#›</a:t>
            </a:fld>
            <a:endParaRPr lang="en-US"/>
          </a:p>
        </p:txBody>
      </p:sp>
    </p:spTree>
    <p:extLst>
      <p:ext uri="{BB962C8B-B14F-4D97-AF65-F5344CB8AC3E}">
        <p14:creationId xmlns:p14="http://schemas.microsoft.com/office/powerpoint/2010/main" val="1315036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CACD9C2-EAB5-4CAF-ADCD-4B08BD7FF033}" type="datetimeFigureOut">
              <a:rPr lang="en-US"/>
              <a:pPr/>
              <a:t>1/19/2017</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7F5459AC-7B5A-49D1-8337-A3916DF7B301}" type="slidenum">
              <a:rPr lang="en-US"/>
              <a:pPr/>
              <a:t>‹#›</a:t>
            </a:fld>
            <a:endParaRPr lang="en-US"/>
          </a:p>
        </p:txBody>
      </p:sp>
    </p:spTree>
    <p:extLst>
      <p:ext uri="{BB962C8B-B14F-4D97-AF65-F5344CB8AC3E}">
        <p14:creationId xmlns:p14="http://schemas.microsoft.com/office/powerpoint/2010/main" val="1719535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E4DDF075-05FD-4130-99C5-77EED1994158}" type="datetimeFigureOut">
              <a:rPr lang="en-US"/>
              <a:pPr/>
              <a:t>1/19/2017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1D87A97D-C947-49B7-8A09-05685378B470}" type="slidenum">
              <a:rPr lang="en-US"/>
              <a:pPr/>
              <a:t>‹#›</a:t>
            </a:fld>
            <a:endParaRPr lang="en-US"/>
          </a:p>
        </p:txBody>
      </p:sp>
    </p:spTree>
    <p:extLst>
      <p:ext uri="{BB962C8B-B14F-4D97-AF65-F5344CB8AC3E}">
        <p14:creationId xmlns:p14="http://schemas.microsoft.com/office/powerpoint/2010/main" val="664348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7F166D5-32EC-4CD4-85F1-AD8BF78A243E}" type="datetimeFigureOut">
              <a:rPr lang="en-US"/>
              <a:pPr/>
              <a:t>1/19/2017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B21B5DA-DFD4-4972-9660-E941617F0881}" type="slidenum">
              <a:rPr lang="en-US"/>
              <a:pPr/>
              <a:t>‹#›</a:t>
            </a:fld>
            <a:endParaRPr lang="en-US"/>
          </a:p>
        </p:txBody>
      </p:sp>
    </p:spTree>
    <p:extLst>
      <p:ext uri="{BB962C8B-B14F-4D97-AF65-F5344CB8AC3E}">
        <p14:creationId xmlns:p14="http://schemas.microsoft.com/office/powerpoint/2010/main" val="3906977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2EF30EB-4B75-4C8F-9C85-643AA42870F8}" type="datetimeFigureOut">
              <a:rPr lang="en-US"/>
              <a:pPr/>
              <a:t>1/19/2017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3DAC7D3-9E16-48E3-AF59-616838DDC276}" type="slidenum">
              <a:rPr lang="en-US"/>
              <a:pPr/>
              <a:t>‹#›</a:t>
            </a:fld>
            <a:endParaRPr lang="en-US"/>
          </a:p>
        </p:txBody>
      </p:sp>
    </p:spTree>
    <p:extLst>
      <p:ext uri="{BB962C8B-B14F-4D97-AF65-F5344CB8AC3E}">
        <p14:creationId xmlns:p14="http://schemas.microsoft.com/office/powerpoint/2010/main" val="3340779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2DB3CE0-85F7-477F-B7CB-2AFDF0CA9752}" type="datetimeFigureOut">
              <a:rPr lang="en-US"/>
              <a:pPr/>
              <a:t>1/19/2017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D640BA-CF1A-4B2B-8138-B928952283FB}" type="slidenum">
              <a:rPr lang="en-US"/>
              <a:pPr/>
              <a:t>‹#›</a:t>
            </a:fld>
            <a:endParaRPr lang="en-US"/>
          </a:p>
        </p:txBody>
      </p:sp>
    </p:spTree>
    <p:extLst>
      <p:ext uri="{BB962C8B-B14F-4D97-AF65-F5344CB8AC3E}">
        <p14:creationId xmlns:p14="http://schemas.microsoft.com/office/powerpoint/2010/main" val="31420210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0CF2299-E50F-4FE9-84E9-A3C0E1F57158}" type="datetimeFigureOut">
              <a:rPr lang="en-US"/>
              <a:pPr/>
              <a:t>1/19/2017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521978-7AF3-4F8C-8254-7C0D8425926B}" type="slidenum">
              <a:rPr lang="en-US"/>
              <a:pPr/>
              <a:t>‹#›</a:t>
            </a:fld>
            <a:endParaRPr lang="en-US"/>
          </a:p>
        </p:txBody>
      </p:sp>
    </p:spTree>
    <p:extLst>
      <p:ext uri="{BB962C8B-B14F-4D97-AF65-F5344CB8AC3E}">
        <p14:creationId xmlns:p14="http://schemas.microsoft.com/office/powerpoint/2010/main" val="2219332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2AC6A6FF-6495-4CE3-B004-A14CDB798215}" type="datetimeFigureOut">
              <a:rPr lang="en-US"/>
              <a:pPr/>
              <a:t>1/19/2017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98B51461-A30B-4C69-AD95-BAA13E56A0F1}" type="slidenum">
              <a:rPr lang="en-US"/>
              <a:pPr/>
              <a:t>‹#›</a:t>
            </a:fld>
            <a:endParaRPr lang="en-US"/>
          </a:p>
        </p:txBody>
      </p:sp>
    </p:spTree>
    <p:extLst>
      <p:ext uri="{BB962C8B-B14F-4D97-AF65-F5344CB8AC3E}">
        <p14:creationId xmlns:p14="http://schemas.microsoft.com/office/powerpoint/2010/main" val="2843371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BEE27722-7735-4F9B-8713-B52FC3B5F93A}" type="datetimeFigureOut">
              <a:rPr lang="en-US"/>
              <a:pPr/>
              <a:t>1/19/2017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822AF9A7-0948-422E-8263-9B6AEE074CD3}" type="slidenum">
              <a:rPr lang="en-US"/>
              <a:pPr/>
              <a:t>‹#›</a:t>
            </a:fld>
            <a:endParaRPr lang="en-US"/>
          </a:p>
        </p:txBody>
      </p:sp>
    </p:spTree>
    <p:extLst>
      <p:ext uri="{BB962C8B-B14F-4D97-AF65-F5344CB8AC3E}">
        <p14:creationId xmlns:p14="http://schemas.microsoft.com/office/powerpoint/2010/main" val="1790862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7E2477EA-DCF7-4AFC-86DA-42710208BF32}" type="datetimeFigureOut">
              <a:rPr lang="en-US"/>
              <a:pPr/>
              <a:t>1/19/2017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15CE3E70-A6E7-4DEA-866C-BFDBED5F55A4}" type="slidenum">
              <a:rPr lang="en-US"/>
              <a:pPr/>
              <a:t>‹#›</a:t>
            </a:fld>
            <a:endParaRPr lang="en-US"/>
          </a:p>
        </p:txBody>
      </p:sp>
    </p:spTree>
    <p:extLst>
      <p:ext uri="{BB962C8B-B14F-4D97-AF65-F5344CB8AC3E}">
        <p14:creationId xmlns:p14="http://schemas.microsoft.com/office/powerpoint/2010/main" val="1402300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F9F3230B-1246-44A7-ADE2-1D9633D71CEA}" type="datetimeFigureOut">
              <a:rPr lang="en-US"/>
              <a:pPr/>
              <a:t>1/19/2017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8E056600-B1C9-4B99-ACCE-8E635BA179E3}" type="slidenum">
              <a:rPr lang="en-US"/>
              <a:pPr/>
              <a:t>‹#›</a:t>
            </a:fld>
            <a:endParaRPr lang="en-US"/>
          </a:p>
        </p:txBody>
      </p:sp>
    </p:spTree>
    <p:extLst>
      <p:ext uri="{BB962C8B-B14F-4D97-AF65-F5344CB8AC3E}">
        <p14:creationId xmlns:p14="http://schemas.microsoft.com/office/powerpoint/2010/main" val="3003653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ACCE3795-523E-4D46-B213-F428DF9795D2}" type="datetimeFigureOut">
              <a:rPr lang="en-US"/>
              <a:pPr/>
              <a:t>1/19/2017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282C9ACA-901D-4B52-ACDB-0E0D583374BA}" type="slidenum">
              <a:rPr lang="en-US"/>
              <a:pPr/>
              <a:t>‹#›</a:t>
            </a:fld>
            <a:endParaRPr lang="en-US"/>
          </a:p>
        </p:txBody>
      </p:sp>
    </p:spTree>
    <p:extLst>
      <p:ext uri="{BB962C8B-B14F-4D97-AF65-F5344CB8AC3E}">
        <p14:creationId xmlns:p14="http://schemas.microsoft.com/office/powerpoint/2010/main" val="2988928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20419A52-D309-47B0-81BE-B04FC0252FED}" type="datetimeFigureOut">
              <a:rPr lang="en-US"/>
              <a:pPr/>
              <a:t>1/19/2017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sz="1800" b="0"/>
            </a:lvl1pPr>
          </a:lstStyle>
          <a:p>
            <a:fld id="{4F5D40E1-0FDC-498B-980C-29381A6F21D8}" type="slidenum">
              <a:rPr lang="en-US"/>
              <a:pPr/>
              <a:t>‹#›</a:t>
            </a:fld>
            <a:endParaRPr lang="en-US"/>
          </a:p>
        </p:txBody>
      </p:sp>
    </p:spTree>
    <p:extLst>
      <p:ext uri="{BB962C8B-B14F-4D97-AF65-F5344CB8AC3E}">
        <p14:creationId xmlns:p14="http://schemas.microsoft.com/office/powerpoint/2010/main" val="2437541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background 5.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76200"/>
            <a:ext cx="7315200" cy="868363"/>
          </a:xfrm>
          <a:prstGeom prst="rect">
            <a:avLst/>
          </a:prstGeom>
          <a:effectLst>
            <a:outerShdw blurRad="50800" dist="38100" dir="2700000" algn="tl" rotWithShape="0">
              <a:srgbClr val="000000">
                <a:alpha val="43000"/>
              </a:srgbClr>
            </a:outerShdw>
          </a:effectLst>
        </p:spPr>
        <p:txBody>
          <a:bodyPr vert="horz" wrap="square" lIns="0" tIns="0" rIns="0" bIns="0" numCol="1" anchor="ctr" anchorCtr="0" compatLnSpc="1">
            <a:prstTxWarp prst="textNoShape">
              <a:avLst/>
            </a:prstTxWarp>
            <a:noAutofit/>
          </a:bodyPr>
          <a:lstStyle/>
          <a:p>
            <a:pPr lvl="0"/>
            <a:r>
              <a:rPr lang="en-US" smtClean="0"/>
              <a:t>Click to edit Master title style</a:t>
            </a:r>
          </a:p>
        </p:txBody>
      </p:sp>
      <p:sp>
        <p:nvSpPr>
          <p:cNvPr id="1028" name="Text Placeholder 2"/>
          <p:cNvSpPr>
            <a:spLocks noGrp="1"/>
          </p:cNvSpPr>
          <p:nvPr>
            <p:ph type="body" idx="1"/>
          </p:nvPr>
        </p:nvSpPr>
        <p:spPr bwMode="auto">
          <a:xfrm>
            <a:off x="457200" y="13716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TextBox 13"/>
          <p:cNvSpPr txBox="1">
            <a:spLocks noChangeArrowheads="1"/>
          </p:cNvSpPr>
          <p:nvPr userDrawn="1"/>
        </p:nvSpPr>
        <p:spPr bwMode="auto">
          <a:xfrm>
            <a:off x="457200" y="6553200"/>
            <a:ext cx="1676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Rockwell"/>
              </a:defRPr>
            </a:lvl1pPr>
            <a:lvl2pPr marL="742950" indent="-285750" eaLnBrk="0" hangingPunct="0">
              <a:defRPr>
                <a:solidFill>
                  <a:schemeClr val="tx1"/>
                </a:solidFill>
                <a:latin typeface="Rockwell"/>
              </a:defRPr>
            </a:lvl2pPr>
            <a:lvl3pPr marL="1143000" indent="-228600" eaLnBrk="0" hangingPunct="0">
              <a:defRPr>
                <a:solidFill>
                  <a:schemeClr val="tx1"/>
                </a:solidFill>
                <a:latin typeface="Rockwell"/>
              </a:defRPr>
            </a:lvl3pPr>
            <a:lvl4pPr marL="1600200" indent="-228600" eaLnBrk="0" hangingPunct="0">
              <a:defRPr>
                <a:solidFill>
                  <a:schemeClr val="tx1"/>
                </a:solidFill>
                <a:latin typeface="Rockwell"/>
              </a:defRPr>
            </a:lvl4pPr>
            <a:lvl5pPr marL="2057400" indent="-228600" eaLnBrk="0" hangingPunct="0">
              <a:defRPr>
                <a:solidFill>
                  <a:schemeClr val="tx1"/>
                </a:solidFill>
                <a:latin typeface="Rockwell"/>
              </a:defRPr>
            </a:lvl5pPr>
            <a:lvl6pPr marL="2514600" indent="-228600" defTabSz="457200" eaLnBrk="0" fontAlgn="base" hangingPunct="0">
              <a:spcBef>
                <a:spcPct val="0"/>
              </a:spcBef>
              <a:spcAft>
                <a:spcPct val="0"/>
              </a:spcAft>
              <a:defRPr>
                <a:solidFill>
                  <a:schemeClr val="tx1"/>
                </a:solidFill>
                <a:latin typeface="Rockwell"/>
              </a:defRPr>
            </a:lvl6pPr>
            <a:lvl7pPr marL="2971800" indent="-228600" defTabSz="457200" eaLnBrk="0" fontAlgn="base" hangingPunct="0">
              <a:spcBef>
                <a:spcPct val="0"/>
              </a:spcBef>
              <a:spcAft>
                <a:spcPct val="0"/>
              </a:spcAft>
              <a:defRPr>
                <a:solidFill>
                  <a:schemeClr val="tx1"/>
                </a:solidFill>
                <a:latin typeface="Rockwell"/>
              </a:defRPr>
            </a:lvl7pPr>
            <a:lvl8pPr marL="3429000" indent="-228600" defTabSz="457200" eaLnBrk="0" fontAlgn="base" hangingPunct="0">
              <a:spcBef>
                <a:spcPct val="0"/>
              </a:spcBef>
              <a:spcAft>
                <a:spcPct val="0"/>
              </a:spcAft>
              <a:defRPr>
                <a:solidFill>
                  <a:schemeClr val="tx1"/>
                </a:solidFill>
                <a:latin typeface="Rockwell"/>
              </a:defRPr>
            </a:lvl8pPr>
            <a:lvl9pPr marL="3886200" indent="-228600" defTabSz="457200" eaLnBrk="0" fontAlgn="base" hangingPunct="0">
              <a:spcBef>
                <a:spcPct val="0"/>
              </a:spcBef>
              <a:spcAft>
                <a:spcPct val="0"/>
              </a:spcAft>
              <a:defRPr>
                <a:solidFill>
                  <a:schemeClr val="tx1"/>
                </a:solidFill>
                <a:latin typeface="Rockwell"/>
              </a:defRPr>
            </a:lvl9pPr>
          </a:lstStyle>
          <a:p>
            <a:pPr defTabSz="457200" eaLnBrk="1" hangingPunct="1">
              <a:defRPr/>
            </a:pPr>
            <a:r>
              <a:rPr lang="en-US" sz="800" smtClean="0">
                <a:solidFill>
                  <a:srgbClr val="595959"/>
                </a:solidFill>
                <a:latin typeface="Arial" pitchFamily="34" charset="0"/>
                <a:cs typeface="Arial" pitchFamily="34" charset="0"/>
              </a:rPr>
              <a:t>© 2011 U.S. Soccer</a:t>
            </a:r>
          </a:p>
        </p:txBody>
      </p:sp>
      <p:sp>
        <p:nvSpPr>
          <p:cNvPr id="1030" name="TextBox 14"/>
          <p:cNvSpPr txBox="1">
            <a:spLocks noChangeArrowheads="1"/>
          </p:cNvSpPr>
          <p:nvPr userDrawn="1"/>
        </p:nvSpPr>
        <p:spPr bwMode="auto">
          <a:xfrm>
            <a:off x="8229600" y="6553200"/>
            <a:ext cx="4572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Rockwell"/>
              </a:defRPr>
            </a:lvl1pPr>
            <a:lvl2pPr marL="742950" indent="-285750" eaLnBrk="0" hangingPunct="0">
              <a:defRPr>
                <a:solidFill>
                  <a:schemeClr val="tx1"/>
                </a:solidFill>
                <a:latin typeface="Rockwell"/>
              </a:defRPr>
            </a:lvl2pPr>
            <a:lvl3pPr marL="1143000" indent="-228600" eaLnBrk="0" hangingPunct="0">
              <a:defRPr>
                <a:solidFill>
                  <a:schemeClr val="tx1"/>
                </a:solidFill>
                <a:latin typeface="Rockwell"/>
              </a:defRPr>
            </a:lvl3pPr>
            <a:lvl4pPr marL="1600200" indent="-228600" eaLnBrk="0" hangingPunct="0">
              <a:defRPr>
                <a:solidFill>
                  <a:schemeClr val="tx1"/>
                </a:solidFill>
                <a:latin typeface="Rockwell"/>
              </a:defRPr>
            </a:lvl4pPr>
            <a:lvl5pPr marL="2057400" indent="-228600" eaLnBrk="0" hangingPunct="0">
              <a:defRPr>
                <a:solidFill>
                  <a:schemeClr val="tx1"/>
                </a:solidFill>
                <a:latin typeface="Rockwell"/>
              </a:defRPr>
            </a:lvl5pPr>
            <a:lvl6pPr marL="2514600" indent="-228600" defTabSz="457200" eaLnBrk="0" fontAlgn="base" hangingPunct="0">
              <a:spcBef>
                <a:spcPct val="0"/>
              </a:spcBef>
              <a:spcAft>
                <a:spcPct val="0"/>
              </a:spcAft>
              <a:defRPr>
                <a:solidFill>
                  <a:schemeClr val="tx1"/>
                </a:solidFill>
                <a:latin typeface="Rockwell"/>
              </a:defRPr>
            </a:lvl6pPr>
            <a:lvl7pPr marL="2971800" indent="-228600" defTabSz="457200" eaLnBrk="0" fontAlgn="base" hangingPunct="0">
              <a:spcBef>
                <a:spcPct val="0"/>
              </a:spcBef>
              <a:spcAft>
                <a:spcPct val="0"/>
              </a:spcAft>
              <a:defRPr>
                <a:solidFill>
                  <a:schemeClr val="tx1"/>
                </a:solidFill>
                <a:latin typeface="Rockwell"/>
              </a:defRPr>
            </a:lvl7pPr>
            <a:lvl8pPr marL="3429000" indent="-228600" defTabSz="457200" eaLnBrk="0" fontAlgn="base" hangingPunct="0">
              <a:spcBef>
                <a:spcPct val="0"/>
              </a:spcBef>
              <a:spcAft>
                <a:spcPct val="0"/>
              </a:spcAft>
              <a:defRPr>
                <a:solidFill>
                  <a:schemeClr val="tx1"/>
                </a:solidFill>
                <a:latin typeface="Rockwell"/>
              </a:defRPr>
            </a:lvl8pPr>
            <a:lvl9pPr marL="3886200" indent="-228600" defTabSz="457200" eaLnBrk="0" fontAlgn="base" hangingPunct="0">
              <a:spcBef>
                <a:spcPct val="0"/>
              </a:spcBef>
              <a:spcAft>
                <a:spcPct val="0"/>
              </a:spcAft>
              <a:defRPr>
                <a:solidFill>
                  <a:schemeClr val="tx1"/>
                </a:solidFill>
                <a:latin typeface="Rockwell"/>
              </a:defRPr>
            </a:lvl9pPr>
          </a:lstStyle>
          <a:p>
            <a:pPr algn="r" defTabSz="457200" eaLnBrk="1" hangingPunct="1">
              <a:defRPr/>
            </a:pPr>
            <a:fld id="{C9CBC6A1-C240-4526-84BE-88495AE1C289}" type="slidenum">
              <a:rPr lang="en-US" sz="800" smtClean="0">
                <a:solidFill>
                  <a:srgbClr val="595959"/>
                </a:solidFill>
                <a:latin typeface="Arial" pitchFamily="34" charset="0"/>
                <a:cs typeface="Arial" pitchFamily="34" charset="0"/>
              </a:rPr>
              <a:pPr algn="r" defTabSz="457200" eaLnBrk="1" hangingPunct="1">
                <a:defRPr/>
              </a:pPr>
              <a:t>‹#›</a:t>
            </a:fld>
            <a:endParaRPr lang="en-US" sz="800" smtClean="0">
              <a:solidFill>
                <a:srgbClr val="595959"/>
              </a:solidFill>
              <a:latin typeface="Arial" pitchFamily="34" charset="0"/>
              <a:cs typeface="Arial" pitchFamily="34" charset="0"/>
            </a:endParaRPr>
          </a:p>
        </p:txBody>
      </p:sp>
      <p:sp>
        <p:nvSpPr>
          <p:cNvPr id="1031" name="TextBox 11"/>
          <p:cNvSpPr txBox="1">
            <a:spLocks noChangeArrowheads="1"/>
          </p:cNvSpPr>
          <p:nvPr userDrawn="1"/>
        </p:nvSpPr>
        <p:spPr bwMode="auto">
          <a:xfrm>
            <a:off x="1676400" y="6553200"/>
            <a:ext cx="617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Rockwell"/>
              </a:defRPr>
            </a:lvl1pPr>
            <a:lvl2pPr marL="742950" indent="-285750" eaLnBrk="0" hangingPunct="0">
              <a:defRPr>
                <a:solidFill>
                  <a:schemeClr val="tx1"/>
                </a:solidFill>
                <a:latin typeface="Rockwell"/>
              </a:defRPr>
            </a:lvl2pPr>
            <a:lvl3pPr marL="1143000" indent="-228600" eaLnBrk="0" hangingPunct="0">
              <a:defRPr>
                <a:solidFill>
                  <a:schemeClr val="tx1"/>
                </a:solidFill>
                <a:latin typeface="Rockwell"/>
              </a:defRPr>
            </a:lvl3pPr>
            <a:lvl4pPr marL="1600200" indent="-228600" eaLnBrk="0" hangingPunct="0">
              <a:defRPr>
                <a:solidFill>
                  <a:schemeClr val="tx1"/>
                </a:solidFill>
                <a:latin typeface="Rockwell"/>
              </a:defRPr>
            </a:lvl4pPr>
            <a:lvl5pPr marL="2057400" indent="-228600" eaLnBrk="0" hangingPunct="0">
              <a:defRPr>
                <a:solidFill>
                  <a:schemeClr val="tx1"/>
                </a:solidFill>
                <a:latin typeface="Rockwell"/>
              </a:defRPr>
            </a:lvl5pPr>
            <a:lvl6pPr marL="2514600" indent="-228600" defTabSz="457200" eaLnBrk="0" fontAlgn="base" hangingPunct="0">
              <a:spcBef>
                <a:spcPct val="0"/>
              </a:spcBef>
              <a:spcAft>
                <a:spcPct val="0"/>
              </a:spcAft>
              <a:defRPr>
                <a:solidFill>
                  <a:schemeClr val="tx1"/>
                </a:solidFill>
                <a:latin typeface="Rockwell"/>
              </a:defRPr>
            </a:lvl6pPr>
            <a:lvl7pPr marL="2971800" indent="-228600" defTabSz="457200" eaLnBrk="0" fontAlgn="base" hangingPunct="0">
              <a:spcBef>
                <a:spcPct val="0"/>
              </a:spcBef>
              <a:spcAft>
                <a:spcPct val="0"/>
              </a:spcAft>
              <a:defRPr>
                <a:solidFill>
                  <a:schemeClr val="tx1"/>
                </a:solidFill>
                <a:latin typeface="Rockwell"/>
              </a:defRPr>
            </a:lvl7pPr>
            <a:lvl8pPr marL="3429000" indent="-228600" defTabSz="457200" eaLnBrk="0" fontAlgn="base" hangingPunct="0">
              <a:spcBef>
                <a:spcPct val="0"/>
              </a:spcBef>
              <a:spcAft>
                <a:spcPct val="0"/>
              </a:spcAft>
              <a:defRPr>
                <a:solidFill>
                  <a:schemeClr val="tx1"/>
                </a:solidFill>
                <a:latin typeface="Rockwell"/>
              </a:defRPr>
            </a:lvl8pPr>
            <a:lvl9pPr marL="3886200" indent="-228600" defTabSz="457200" eaLnBrk="0" fontAlgn="base" hangingPunct="0">
              <a:spcBef>
                <a:spcPct val="0"/>
              </a:spcBef>
              <a:spcAft>
                <a:spcPct val="0"/>
              </a:spcAft>
              <a:defRPr>
                <a:solidFill>
                  <a:schemeClr val="tx1"/>
                </a:solidFill>
                <a:latin typeface="Rockwell"/>
              </a:defRPr>
            </a:lvl9pPr>
          </a:lstStyle>
          <a:p>
            <a:pPr algn="ctr" defTabSz="457200" eaLnBrk="1" hangingPunct="1">
              <a:defRPr/>
            </a:pPr>
            <a:r>
              <a:rPr lang="en-US" sz="800" smtClean="0">
                <a:solidFill>
                  <a:srgbClr val="595959"/>
                </a:solidFill>
                <a:latin typeface="Arial" pitchFamily="34" charset="0"/>
                <a:cs typeface="Arial" pitchFamily="34" charset="0"/>
              </a:rPr>
              <a:t>CONFIDENTIAL– Not to be shared without U.S. Soccer approval</a:t>
            </a:r>
          </a:p>
        </p:txBody>
      </p:sp>
      <p:cxnSp>
        <p:nvCxnSpPr>
          <p:cNvPr id="17" name="Straight Connector 16"/>
          <p:cNvCxnSpPr/>
          <p:nvPr userDrawn="1"/>
        </p:nvCxnSpPr>
        <p:spPr>
          <a:xfrm rot="10800000">
            <a:off x="457200" y="6477000"/>
            <a:ext cx="8229600" cy="1588"/>
          </a:xfrm>
          <a:prstGeom prst="line">
            <a:avLst/>
          </a:prstGeom>
          <a:ln w="9525" cap="rnd">
            <a:solidFill>
              <a:schemeClr val="tx1">
                <a:lumMod val="50000"/>
                <a:lumOff val="50000"/>
              </a:schemeClr>
            </a:solidFill>
            <a:prstDash val="solid"/>
          </a:ln>
          <a:effectLst/>
        </p:spPr>
        <p:style>
          <a:lnRef idx="2">
            <a:schemeClr val="accent1"/>
          </a:lnRef>
          <a:fillRef idx="0">
            <a:schemeClr val="accent1"/>
          </a:fillRef>
          <a:effectRef idx="1">
            <a:schemeClr val="accent1"/>
          </a:effectRef>
          <a:fontRef idx="minor">
            <a:schemeClr val="tx1"/>
          </a:fontRef>
        </p:style>
      </p:cxnSp>
      <p:pic>
        <p:nvPicPr>
          <p:cNvPr id="1033" name="Picture 14" descr="Referee Program.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907338" y="38100"/>
            <a:ext cx="9318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457200" rtl="0" eaLnBrk="0" fontAlgn="base" hangingPunct="0">
        <a:spcBef>
          <a:spcPct val="0"/>
        </a:spcBef>
        <a:spcAft>
          <a:spcPct val="0"/>
        </a:spcAft>
        <a:defRPr sz="3200" kern="1200">
          <a:solidFill>
            <a:schemeClr val="bg1"/>
          </a:solidFill>
          <a:latin typeface="Arial" pitchFamily="34" charset="0"/>
          <a:ea typeface="Rockwell"/>
          <a:cs typeface="Rockwell"/>
        </a:defRPr>
      </a:lvl1pPr>
      <a:lvl2pPr algn="l" defTabSz="457200" rtl="0" eaLnBrk="0" fontAlgn="base" hangingPunct="0">
        <a:spcBef>
          <a:spcPct val="0"/>
        </a:spcBef>
        <a:spcAft>
          <a:spcPct val="0"/>
        </a:spcAft>
        <a:defRPr sz="3200">
          <a:solidFill>
            <a:schemeClr val="bg1"/>
          </a:solidFill>
          <a:latin typeface="Arial" pitchFamily="34" charset="0"/>
          <a:ea typeface="Rockwell"/>
          <a:cs typeface="Rockwell"/>
        </a:defRPr>
      </a:lvl2pPr>
      <a:lvl3pPr algn="l" defTabSz="457200" rtl="0" eaLnBrk="0" fontAlgn="base" hangingPunct="0">
        <a:spcBef>
          <a:spcPct val="0"/>
        </a:spcBef>
        <a:spcAft>
          <a:spcPct val="0"/>
        </a:spcAft>
        <a:defRPr sz="3200">
          <a:solidFill>
            <a:schemeClr val="bg1"/>
          </a:solidFill>
          <a:latin typeface="Arial" pitchFamily="34" charset="0"/>
          <a:ea typeface="Rockwell"/>
          <a:cs typeface="Rockwell"/>
        </a:defRPr>
      </a:lvl3pPr>
      <a:lvl4pPr algn="l" defTabSz="457200" rtl="0" eaLnBrk="0" fontAlgn="base" hangingPunct="0">
        <a:spcBef>
          <a:spcPct val="0"/>
        </a:spcBef>
        <a:spcAft>
          <a:spcPct val="0"/>
        </a:spcAft>
        <a:defRPr sz="3200">
          <a:solidFill>
            <a:schemeClr val="bg1"/>
          </a:solidFill>
          <a:latin typeface="Arial" pitchFamily="34" charset="0"/>
          <a:ea typeface="Rockwell"/>
          <a:cs typeface="Rockwell"/>
        </a:defRPr>
      </a:lvl4pPr>
      <a:lvl5pPr algn="l" defTabSz="457200" rtl="0" eaLnBrk="0" fontAlgn="base" hangingPunct="0">
        <a:spcBef>
          <a:spcPct val="0"/>
        </a:spcBef>
        <a:spcAft>
          <a:spcPct val="0"/>
        </a:spcAft>
        <a:defRPr sz="3200">
          <a:solidFill>
            <a:schemeClr val="bg1"/>
          </a:solidFill>
          <a:latin typeface="Arial" pitchFamily="34" charset="0"/>
          <a:ea typeface="Rockwell"/>
          <a:cs typeface="Rockwell"/>
        </a:defRPr>
      </a:lvl5pPr>
      <a:lvl6pPr marL="457200" algn="l" defTabSz="457200" rtl="0" fontAlgn="base">
        <a:spcBef>
          <a:spcPct val="0"/>
        </a:spcBef>
        <a:spcAft>
          <a:spcPct val="0"/>
        </a:spcAft>
        <a:defRPr sz="3200">
          <a:solidFill>
            <a:schemeClr val="bg1"/>
          </a:solidFill>
          <a:latin typeface="Rockwell"/>
          <a:ea typeface="Rockwell"/>
          <a:cs typeface="Rockwell"/>
        </a:defRPr>
      </a:lvl6pPr>
      <a:lvl7pPr marL="914400" algn="l" defTabSz="457200" rtl="0" fontAlgn="base">
        <a:spcBef>
          <a:spcPct val="0"/>
        </a:spcBef>
        <a:spcAft>
          <a:spcPct val="0"/>
        </a:spcAft>
        <a:defRPr sz="3200">
          <a:solidFill>
            <a:schemeClr val="bg1"/>
          </a:solidFill>
          <a:latin typeface="Rockwell"/>
          <a:ea typeface="Rockwell"/>
          <a:cs typeface="Rockwell"/>
        </a:defRPr>
      </a:lvl7pPr>
      <a:lvl8pPr marL="1371600" algn="l" defTabSz="457200" rtl="0" fontAlgn="base">
        <a:spcBef>
          <a:spcPct val="0"/>
        </a:spcBef>
        <a:spcAft>
          <a:spcPct val="0"/>
        </a:spcAft>
        <a:defRPr sz="3200">
          <a:solidFill>
            <a:schemeClr val="bg1"/>
          </a:solidFill>
          <a:latin typeface="Rockwell"/>
          <a:ea typeface="Rockwell"/>
          <a:cs typeface="Rockwell"/>
        </a:defRPr>
      </a:lvl8pPr>
      <a:lvl9pPr marL="1828800" algn="l" defTabSz="457200" rtl="0" fontAlgn="base">
        <a:spcBef>
          <a:spcPct val="0"/>
        </a:spcBef>
        <a:spcAft>
          <a:spcPct val="0"/>
        </a:spcAft>
        <a:defRPr sz="3200">
          <a:solidFill>
            <a:schemeClr val="bg1"/>
          </a:solidFill>
          <a:latin typeface="Rockwell"/>
          <a:ea typeface="Rockwell"/>
          <a:cs typeface="Rockwell"/>
        </a:defRPr>
      </a:lvl9pPr>
    </p:titleStyle>
    <p:bodyStyle>
      <a:lvl1pPr marL="342900" indent="-342900" algn="l" defTabSz="457200" rtl="0" eaLnBrk="0" fontAlgn="base" hangingPunct="0">
        <a:spcBef>
          <a:spcPct val="20000"/>
        </a:spcBef>
        <a:spcAft>
          <a:spcPct val="0"/>
        </a:spcAft>
        <a:buSzPct val="80000"/>
        <a:buFont typeface="Lucida Grande"/>
        <a:buChar char="»"/>
        <a:defRPr sz="2500" kern="1200">
          <a:solidFill>
            <a:srgbClr val="0D0D0D"/>
          </a:solidFill>
          <a:latin typeface="Arial"/>
          <a:ea typeface="+mn-ea"/>
          <a:cs typeface="Arial"/>
        </a:defRPr>
      </a:lvl1pPr>
      <a:lvl2pPr marL="742950" indent="-285750" algn="l" defTabSz="457200" rtl="0" eaLnBrk="0" fontAlgn="base" hangingPunct="0">
        <a:spcBef>
          <a:spcPct val="20000"/>
        </a:spcBef>
        <a:spcAft>
          <a:spcPct val="0"/>
        </a:spcAft>
        <a:buSzPct val="80000"/>
        <a:buFont typeface="Lucida Grande"/>
        <a:buChar char="»"/>
        <a:defRPr sz="2500" kern="1200">
          <a:solidFill>
            <a:srgbClr val="0D0D0D"/>
          </a:solidFill>
          <a:latin typeface="Arial"/>
          <a:ea typeface="+mn-ea"/>
          <a:cs typeface="Arial"/>
        </a:defRPr>
      </a:lvl2pPr>
      <a:lvl3pPr marL="1143000" indent="-228600" algn="l" defTabSz="457200" rtl="0" eaLnBrk="0" fontAlgn="base" hangingPunct="0">
        <a:spcBef>
          <a:spcPct val="20000"/>
        </a:spcBef>
        <a:spcAft>
          <a:spcPct val="0"/>
        </a:spcAft>
        <a:buSzPct val="80000"/>
        <a:buFont typeface="Lucida Grande"/>
        <a:buChar char="»"/>
        <a:defRPr sz="2500" kern="1200">
          <a:solidFill>
            <a:srgbClr val="0D0D0D"/>
          </a:solidFill>
          <a:latin typeface="Arial"/>
          <a:ea typeface="+mn-ea"/>
          <a:cs typeface="Arial"/>
        </a:defRPr>
      </a:lvl3pPr>
      <a:lvl4pPr marL="1600200" indent="-228600" algn="l" defTabSz="457200" rtl="0" eaLnBrk="0" fontAlgn="base" hangingPunct="0">
        <a:spcBef>
          <a:spcPct val="20000"/>
        </a:spcBef>
        <a:spcAft>
          <a:spcPct val="0"/>
        </a:spcAft>
        <a:buSzPct val="80000"/>
        <a:buFont typeface="Lucida Grande"/>
        <a:buChar char="»"/>
        <a:defRPr sz="2500" kern="1200">
          <a:solidFill>
            <a:srgbClr val="0D0D0D"/>
          </a:solidFill>
          <a:latin typeface="Arial"/>
          <a:ea typeface="+mn-ea"/>
          <a:cs typeface="Arial"/>
        </a:defRPr>
      </a:lvl4pPr>
      <a:lvl5pPr marL="2057400" indent="-228600" algn="l" defTabSz="457200" rtl="0" eaLnBrk="0" fontAlgn="base" hangingPunct="0">
        <a:spcBef>
          <a:spcPct val="20000"/>
        </a:spcBef>
        <a:spcAft>
          <a:spcPct val="0"/>
        </a:spcAft>
        <a:buSzPct val="80000"/>
        <a:buFont typeface="Lucida Grande"/>
        <a:buChar char="»"/>
        <a:defRPr sz="2500" kern="1200">
          <a:solidFill>
            <a:srgbClr val="0D0D0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cover 3b.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7" descr="section banner.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362200" y="2743200"/>
            <a:ext cx="6781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Placeholder 1"/>
          <p:cNvSpPr>
            <a:spLocks noGrp="1"/>
          </p:cNvSpPr>
          <p:nvPr>
            <p:ph type="title"/>
          </p:nvPr>
        </p:nvSpPr>
        <p:spPr bwMode="auto">
          <a:xfrm>
            <a:off x="2743200" y="2871788"/>
            <a:ext cx="56388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7" name="Picture 6" descr="Referee Program.png"/>
          <p:cNvPicPr>
            <a:picLocks noChangeAspect="1"/>
          </p:cNvPicPr>
          <p:nvPr userDrawn="1"/>
        </p:nvPicPr>
        <p:blipFill>
          <a:blip r:embed="rId15"/>
          <a:stretch>
            <a:fillRect/>
          </a:stretch>
        </p:blipFill>
        <p:spPr>
          <a:xfrm>
            <a:off x="457200" y="2706728"/>
            <a:ext cx="1554376" cy="1560472"/>
          </a:xfrm>
          <a:prstGeom prst="rect">
            <a:avLst/>
          </a:prstGeom>
          <a:effectLst>
            <a:reflection stA="13000" endPos="75000" dist="12700" dir="5400000" sy="-100000" algn="bl" rotWithShape="0"/>
          </a:effectLst>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457200" rtl="0" eaLnBrk="0" fontAlgn="base" hangingPunct="0">
        <a:spcBef>
          <a:spcPct val="0"/>
        </a:spcBef>
        <a:spcAft>
          <a:spcPct val="0"/>
        </a:spcAft>
        <a:defRPr sz="3200" kern="1200">
          <a:solidFill>
            <a:schemeClr val="bg1"/>
          </a:solidFill>
          <a:latin typeface="Arial" pitchFamily="34" charset="0"/>
          <a:ea typeface="Rockwell"/>
          <a:cs typeface="Rockwell"/>
        </a:defRPr>
      </a:lvl1pPr>
      <a:lvl2pPr algn="l" defTabSz="457200" rtl="0" eaLnBrk="0" fontAlgn="base" hangingPunct="0">
        <a:spcBef>
          <a:spcPct val="0"/>
        </a:spcBef>
        <a:spcAft>
          <a:spcPct val="0"/>
        </a:spcAft>
        <a:defRPr sz="3200">
          <a:solidFill>
            <a:schemeClr val="bg1"/>
          </a:solidFill>
          <a:latin typeface="Arial" pitchFamily="34" charset="0"/>
          <a:ea typeface="Rockwell"/>
          <a:cs typeface="Rockwell"/>
        </a:defRPr>
      </a:lvl2pPr>
      <a:lvl3pPr algn="l" defTabSz="457200" rtl="0" eaLnBrk="0" fontAlgn="base" hangingPunct="0">
        <a:spcBef>
          <a:spcPct val="0"/>
        </a:spcBef>
        <a:spcAft>
          <a:spcPct val="0"/>
        </a:spcAft>
        <a:defRPr sz="3200">
          <a:solidFill>
            <a:schemeClr val="bg1"/>
          </a:solidFill>
          <a:latin typeface="Arial" pitchFamily="34" charset="0"/>
          <a:ea typeface="Rockwell"/>
          <a:cs typeface="Rockwell"/>
        </a:defRPr>
      </a:lvl3pPr>
      <a:lvl4pPr algn="l" defTabSz="457200" rtl="0" eaLnBrk="0" fontAlgn="base" hangingPunct="0">
        <a:spcBef>
          <a:spcPct val="0"/>
        </a:spcBef>
        <a:spcAft>
          <a:spcPct val="0"/>
        </a:spcAft>
        <a:defRPr sz="3200">
          <a:solidFill>
            <a:schemeClr val="bg1"/>
          </a:solidFill>
          <a:latin typeface="Arial" pitchFamily="34" charset="0"/>
          <a:ea typeface="Rockwell"/>
          <a:cs typeface="Rockwell"/>
        </a:defRPr>
      </a:lvl4pPr>
      <a:lvl5pPr algn="l" defTabSz="457200" rtl="0" eaLnBrk="0" fontAlgn="base" hangingPunct="0">
        <a:spcBef>
          <a:spcPct val="0"/>
        </a:spcBef>
        <a:spcAft>
          <a:spcPct val="0"/>
        </a:spcAft>
        <a:defRPr sz="3200">
          <a:solidFill>
            <a:schemeClr val="bg1"/>
          </a:solidFill>
          <a:latin typeface="Arial" pitchFamily="34" charset="0"/>
          <a:ea typeface="Rockwell"/>
          <a:cs typeface="Rockwell"/>
        </a:defRPr>
      </a:lvl5pPr>
      <a:lvl6pPr marL="457200" algn="l" defTabSz="457200" rtl="0" fontAlgn="base">
        <a:spcBef>
          <a:spcPct val="0"/>
        </a:spcBef>
        <a:spcAft>
          <a:spcPct val="0"/>
        </a:spcAft>
        <a:defRPr sz="3200">
          <a:solidFill>
            <a:schemeClr val="bg1"/>
          </a:solidFill>
          <a:latin typeface="Rockwell"/>
          <a:ea typeface="Rockwell"/>
          <a:cs typeface="Rockwell"/>
        </a:defRPr>
      </a:lvl6pPr>
      <a:lvl7pPr marL="914400" algn="l" defTabSz="457200" rtl="0" fontAlgn="base">
        <a:spcBef>
          <a:spcPct val="0"/>
        </a:spcBef>
        <a:spcAft>
          <a:spcPct val="0"/>
        </a:spcAft>
        <a:defRPr sz="3200">
          <a:solidFill>
            <a:schemeClr val="bg1"/>
          </a:solidFill>
          <a:latin typeface="Rockwell"/>
          <a:ea typeface="Rockwell"/>
          <a:cs typeface="Rockwell"/>
        </a:defRPr>
      </a:lvl7pPr>
      <a:lvl8pPr marL="1371600" algn="l" defTabSz="457200" rtl="0" fontAlgn="base">
        <a:spcBef>
          <a:spcPct val="0"/>
        </a:spcBef>
        <a:spcAft>
          <a:spcPct val="0"/>
        </a:spcAft>
        <a:defRPr sz="3200">
          <a:solidFill>
            <a:schemeClr val="bg1"/>
          </a:solidFill>
          <a:latin typeface="Rockwell"/>
          <a:ea typeface="Rockwell"/>
          <a:cs typeface="Rockwell"/>
        </a:defRPr>
      </a:lvl8pPr>
      <a:lvl9pPr marL="1828800" algn="l" defTabSz="457200" rtl="0" fontAlgn="base">
        <a:spcBef>
          <a:spcPct val="0"/>
        </a:spcBef>
        <a:spcAft>
          <a:spcPct val="0"/>
        </a:spcAft>
        <a:defRPr sz="3200">
          <a:solidFill>
            <a:schemeClr val="bg1"/>
          </a:solidFill>
          <a:latin typeface="Rockwell"/>
          <a:ea typeface="Rockwell"/>
          <a:cs typeface="Rockwell"/>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a:defRPr sz="1200" b="0">
                <a:solidFill>
                  <a:srgbClr val="898989"/>
                </a:solidFill>
              </a:defRPr>
            </a:lvl1pPr>
          </a:lstStyle>
          <a:p>
            <a:fld id="{FEB33151-9AA6-4538-AB68-4D9DD568755A}" type="datetimeFigureOut">
              <a:rPr lang="en-US"/>
              <a:pPr/>
              <a:t>1/19/2017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457200">
              <a:defRPr sz="1200" b="0">
                <a:solidFill>
                  <a:srgbClr val="898989"/>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b="0">
                <a:solidFill>
                  <a:srgbClr val="898989"/>
                </a:solidFill>
              </a:defRPr>
            </a:lvl1pPr>
          </a:lstStyle>
          <a:p>
            <a:fld id="{FE5CE8B1-D2C5-49D2-8191-B4BF3A7E117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ctr" defTabSz="457200" rtl="0" eaLnBrk="0" fontAlgn="base" hangingPunct="0">
        <a:spcBef>
          <a:spcPct val="0"/>
        </a:spcBef>
        <a:spcAft>
          <a:spcPct val="0"/>
        </a:spcAft>
        <a:defRPr sz="4400" kern="1200">
          <a:solidFill>
            <a:schemeClr val="tx1"/>
          </a:solidFill>
          <a:latin typeface="Arial" pitchFamily="34" charset="0"/>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10.jpe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md_USSDA071608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65213"/>
            <a:ext cx="9220200" cy="58658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4838700"/>
            <a:ext cx="9144000" cy="1333500"/>
          </a:xfrm>
          <a:prstGeom prst="rect">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b="0">
              <a:solidFill>
                <a:srgbClr val="FFFFFF"/>
              </a:solidFill>
              <a:latin typeface="Arial" pitchFamily="34" charset="0"/>
            </a:endParaRPr>
          </a:p>
        </p:txBody>
      </p:sp>
      <p:sp>
        <p:nvSpPr>
          <p:cNvPr id="27652" name="Rectangle 7"/>
          <p:cNvSpPr>
            <a:spLocks noChangeArrowheads="1"/>
          </p:cNvSpPr>
          <p:nvPr/>
        </p:nvSpPr>
        <p:spPr bwMode="auto">
          <a:xfrm>
            <a:off x="1752600" y="4876800"/>
            <a:ext cx="3276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0" dirty="0" smtClean="0">
                <a:solidFill>
                  <a:srgbClr val="10253F"/>
                </a:solidFill>
              </a:rPr>
              <a:t>Law </a:t>
            </a:r>
            <a:r>
              <a:rPr lang="en-US" sz="2400" b="0" dirty="0">
                <a:solidFill>
                  <a:srgbClr val="10253F"/>
                </a:solidFill>
              </a:rPr>
              <a:t>12</a:t>
            </a:r>
          </a:p>
          <a:p>
            <a:r>
              <a:rPr lang="en-US" sz="2400" b="0" dirty="0">
                <a:solidFill>
                  <a:srgbClr val="10253F"/>
                </a:solidFill>
              </a:rPr>
              <a:t>Fouls and Misconduct</a:t>
            </a:r>
          </a:p>
        </p:txBody>
      </p:sp>
      <p:sp>
        <p:nvSpPr>
          <p:cNvPr id="9" name="TextBox 8"/>
          <p:cNvSpPr txBox="1"/>
          <p:nvPr/>
        </p:nvSpPr>
        <p:spPr>
          <a:xfrm>
            <a:off x="8229600" y="6477000"/>
            <a:ext cx="838200" cy="369332"/>
          </a:xfrm>
          <a:prstGeom prst="rect">
            <a:avLst/>
          </a:prstGeom>
          <a:noFill/>
        </p:spPr>
        <p:txBody>
          <a:bodyPr wrap="square" rtlCol="0">
            <a:spAutoFit/>
          </a:bodyPr>
          <a:lstStyle/>
          <a:p>
            <a:pPr algn="ctr"/>
            <a:r>
              <a:rPr lang="en-US" dirty="0" smtClean="0"/>
              <a:t>2017</a:t>
            </a:r>
            <a:endParaRPr lang="en-US" dirty="0"/>
          </a:p>
        </p:txBody>
      </p:sp>
      <p:pic>
        <p:nvPicPr>
          <p:cNvPr id="10" name="Picture 2" descr="OhioSouthshir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640" y="5049942"/>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3856" y="4996543"/>
            <a:ext cx="1023257" cy="102325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2667000"/>
            <a:ext cx="8686800" cy="3733800"/>
          </a:xfrm>
        </p:spPr>
        <p:txBody>
          <a:bodyPr/>
          <a:lstStyle/>
          <a:p>
            <a:pPr marL="609600" indent="-609600" eaLnBrk="1" hangingPunct="1">
              <a:buClr>
                <a:srgbClr val="0000FF"/>
              </a:buClr>
              <a:buSzPct val="90000"/>
              <a:buFont typeface="Monotype Sorts" pitchFamily="2" charset="2"/>
              <a:buAutoNum type="arabicPeriod"/>
            </a:pPr>
            <a:r>
              <a:rPr lang="en-US" sz="2800" b="1" dirty="0">
                <a:solidFill>
                  <a:schemeClr val="accent3">
                    <a:lumMod val="40000"/>
                    <a:lumOff val="60000"/>
                  </a:schemeClr>
                </a:solidFill>
                <a:effectLst>
                  <a:outerShdw blurRad="38100" dist="38100" dir="2700000" algn="tl">
                    <a:srgbClr val="000000">
                      <a:alpha val="43137"/>
                    </a:srgbClr>
                  </a:outerShdw>
                </a:effectLst>
              </a:rPr>
              <a:t>Pushing? </a:t>
            </a:r>
          </a:p>
          <a:p>
            <a:pPr marL="609600" indent="-609600" eaLnBrk="1" hangingPunct="1">
              <a:buClr>
                <a:srgbClr val="0000FF"/>
              </a:buClr>
              <a:buSzPct val="90000"/>
              <a:buFont typeface="Monotype Sorts" pitchFamily="2" charset="2"/>
              <a:buAutoNum type="arabicPeriod"/>
            </a:pPr>
            <a:r>
              <a:rPr lang="en-US" sz="2800" b="1" dirty="0">
                <a:solidFill>
                  <a:schemeClr val="accent3">
                    <a:lumMod val="40000"/>
                    <a:lumOff val="60000"/>
                  </a:schemeClr>
                </a:solidFill>
                <a:effectLst>
                  <a:outerShdw blurRad="38100" dist="38100" dir="2700000" algn="tl">
                    <a:srgbClr val="000000">
                      <a:alpha val="43137"/>
                    </a:srgbClr>
                  </a:outerShdw>
                </a:effectLst>
              </a:rPr>
              <a:t>Striking (or attempting to strike) an opponent? </a:t>
            </a:r>
          </a:p>
          <a:p>
            <a:pPr marL="609600" indent="-609600" eaLnBrk="1" hangingPunct="1">
              <a:buClr>
                <a:srgbClr val="0000FF"/>
              </a:buClr>
              <a:buSzPct val="90000"/>
              <a:buFont typeface="Monotype Sorts" pitchFamily="2" charset="2"/>
              <a:buAutoNum type="arabicPeriod"/>
            </a:pPr>
            <a:r>
              <a:rPr lang="en-US" sz="2800" b="1" dirty="0" smtClean="0">
                <a:solidFill>
                  <a:srgbClr val="339966"/>
                </a:solidFill>
                <a:effectLst>
                  <a:outerShdw blurRad="38100" dist="38100" dir="2700000" algn="tl">
                    <a:srgbClr val="000000">
                      <a:alpha val="43137"/>
                    </a:srgbClr>
                  </a:outerShdw>
                </a:effectLst>
              </a:rPr>
              <a:t>Charging?  </a:t>
            </a:r>
          </a:p>
          <a:p>
            <a:pPr marL="609600" indent="-609600" eaLnBrk="1" hangingPunct="1">
              <a:buClr>
                <a:srgbClr val="0000FF"/>
              </a:buClr>
              <a:buSzPct val="90000"/>
              <a:buNone/>
            </a:pPr>
            <a:r>
              <a:rPr lang="en-US" sz="2800" b="1" dirty="0" smtClean="0">
                <a:solidFill>
                  <a:srgbClr val="339966"/>
                </a:solidFill>
                <a:effectLst>
                  <a:outerShdw blurRad="38100" dist="38100" dir="2700000" algn="tl">
                    <a:srgbClr val="000000">
                      <a:alpha val="43137"/>
                    </a:srgbClr>
                  </a:outerShdw>
                </a:effectLst>
              </a:rPr>
              <a:t> </a:t>
            </a:r>
            <a:endParaRPr lang="en-US" sz="2800" b="1" dirty="0">
              <a:solidFill>
                <a:srgbClr val="339966"/>
              </a:solidFill>
              <a:effectLst>
                <a:outerShdw blurRad="38100" dist="38100" dir="2700000" algn="tl">
                  <a:srgbClr val="000000">
                    <a:alpha val="43137"/>
                  </a:srgbClr>
                </a:outerShdw>
              </a:effectLst>
            </a:endParaRPr>
          </a:p>
          <a:p>
            <a:pPr marL="609600" indent="-609600" eaLnBrk="1" hangingPunct="1">
              <a:buClr>
                <a:srgbClr val="0000FF"/>
              </a:buClr>
              <a:buSzPct val="90000"/>
              <a:buFont typeface="Monotype Sorts" pitchFamily="2" charset="2"/>
              <a:buAutoNum type="arabicPeriod"/>
            </a:pPr>
            <a:endParaRPr lang="en-US" sz="2800" b="1" dirty="0" smtClean="0"/>
          </a:p>
          <a:p>
            <a:pPr marL="609600" indent="-609600" eaLnBrk="1" hangingPunct="1">
              <a:buClr>
                <a:srgbClr val="0000FF"/>
              </a:buClr>
              <a:buSzPct val="90000"/>
              <a:buFont typeface="Monotype Sorts" pitchFamily="2" charset="2"/>
              <a:buAutoNum type="arabicPeriod"/>
            </a:pPr>
            <a:endParaRPr lang="en-US" sz="2800" b="1" dirty="0" smtClean="0"/>
          </a:p>
        </p:txBody>
      </p:sp>
      <p:pic>
        <p:nvPicPr>
          <p:cNvPr id="5" name="Picture 13" descr="OhioSouthogogif"/>
          <p:cNvPicPr>
            <a:picLocks noChangeAspect="1" noChangeArrowheads="1"/>
          </p:cNvPicPr>
          <p:nvPr/>
        </p:nvPicPr>
        <p:blipFill>
          <a:blip r:embed="rId3" cstate="print"/>
          <a:srcRect/>
          <a:stretch>
            <a:fillRect/>
          </a:stretch>
        </p:blipFill>
        <p:spPr bwMode="auto">
          <a:xfrm>
            <a:off x="213360" y="79247"/>
            <a:ext cx="914400" cy="868363"/>
          </a:xfrm>
          <a:prstGeom prst="rect">
            <a:avLst/>
          </a:prstGeom>
          <a:noFill/>
          <a:ln w="9525">
            <a:noFill/>
            <a:miter lim="800000"/>
            <a:headEnd/>
            <a:tailEnd/>
          </a:ln>
        </p:spPr>
      </p:pic>
      <p:sp>
        <p:nvSpPr>
          <p:cNvPr id="6" name="Rectangle 5"/>
          <p:cNvSpPr>
            <a:spLocks noChangeArrowheads="1"/>
          </p:cNvSpPr>
          <p:nvPr/>
        </p:nvSpPr>
        <p:spPr bwMode="auto">
          <a:xfrm>
            <a:off x="304800" y="1219200"/>
            <a:ext cx="8610600" cy="1295400"/>
          </a:xfrm>
          <a:prstGeom prst="rect">
            <a:avLst/>
          </a:prstGeom>
          <a:noFill/>
          <a:ln w="12700">
            <a:noFill/>
            <a:miter lim="800000"/>
            <a:headEnd/>
            <a:tailEnd/>
          </a:ln>
        </p:spPr>
        <p:txBody>
          <a:bodyPr lIns="90488" tIns="44450" rIns="90488" bIns="44450"/>
          <a:lstStyle/>
          <a:p>
            <a:pPr marL="342900" indent="-342900" eaLnBrk="0" hangingPunct="0">
              <a:lnSpc>
                <a:spcPct val="110000"/>
              </a:lnSpc>
              <a:spcBef>
                <a:spcPct val="20000"/>
              </a:spcBef>
              <a:buClr>
                <a:schemeClr val="tx1"/>
              </a:buClr>
              <a:buSzPct val="60000"/>
              <a:buFontTx/>
              <a:buChar char=" "/>
            </a:pPr>
            <a:r>
              <a:rPr lang="en-US" sz="4000" b="1" dirty="0" smtClean="0"/>
              <a:t>What is careless…. </a:t>
            </a:r>
            <a:endParaRPr lang="en-US" sz="4000" dirty="0">
              <a:solidFill>
                <a:srgbClr val="0000CC"/>
              </a:solidFill>
              <a:latin typeface="Comic Sans MS" pitchFamily="66" charset="0"/>
            </a:endParaRPr>
          </a:p>
        </p:txBody>
      </p:sp>
      <p:sp>
        <p:nvSpPr>
          <p:cNvPr id="8"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dirty="0" smtClean="0"/>
              <a:t>Direct Free Kick Fouls</a:t>
            </a:r>
          </a:p>
        </p:txBody>
      </p:sp>
      <p:pic>
        <p:nvPicPr>
          <p:cNvPr id="7" name="Picture 2" descr="OhioSouthshir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640" y="53399"/>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3856" y="0"/>
            <a:ext cx="1023257" cy="1023257"/>
          </a:xfrm>
          <a:prstGeom prst="rect">
            <a:avLst/>
          </a:prstGeom>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2667000"/>
            <a:ext cx="8686800" cy="3733800"/>
          </a:xfrm>
        </p:spPr>
        <p:txBody>
          <a:bodyPr/>
          <a:lstStyle/>
          <a:p>
            <a:pPr marL="609600" indent="-609600" eaLnBrk="1" hangingPunct="1">
              <a:buClr>
                <a:srgbClr val="0000FF"/>
              </a:buClr>
              <a:buSzPct val="90000"/>
              <a:buFont typeface="Monotype Sorts" pitchFamily="2" charset="2"/>
              <a:buAutoNum type="arabicPeriod"/>
            </a:pPr>
            <a:r>
              <a:rPr lang="en-US" sz="2800" b="1" dirty="0" smtClean="0">
                <a:solidFill>
                  <a:schemeClr val="accent3">
                    <a:lumMod val="40000"/>
                    <a:lumOff val="60000"/>
                  </a:schemeClr>
                </a:solidFill>
                <a:effectLst>
                  <a:outerShdw blurRad="38100" dist="38100" dir="2700000" algn="tl">
                    <a:srgbClr val="000000">
                      <a:alpha val="43137"/>
                    </a:srgbClr>
                  </a:outerShdw>
                </a:effectLst>
              </a:rPr>
              <a:t>Pushing? </a:t>
            </a:r>
          </a:p>
          <a:p>
            <a:pPr marL="609600" indent="-609600" eaLnBrk="1" hangingPunct="1">
              <a:buClr>
                <a:srgbClr val="0000FF"/>
              </a:buClr>
              <a:buSzPct val="90000"/>
              <a:buFont typeface="Monotype Sorts" pitchFamily="2" charset="2"/>
              <a:buAutoNum type="arabicPeriod"/>
            </a:pPr>
            <a:r>
              <a:rPr lang="en-US" sz="2800" b="1" dirty="0" smtClean="0">
                <a:solidFill>
                  <a:schemeClr val="accent3">
                    <a:lumMod val="40000"/>
                    <a:lumOff val="60000"/>
                  </a:schemeClr>
                </a:solidFill>
                <a:effectLst>
                  <a:outerShdw blurRad="38100" dist="38100" dir="2700000" algn="tl">
                    <a:srgbClr val="000000">
                      <a:alpha val="43137"/>
                    </a:srgbClr>
                  </a:outerShdw>
                </a:effectLst>
              </a:rPr>
              <a:t>Striking (or attempting to strike) an opponent? </a:t>
            </a:r>
          </a:p>
          <a:p>
            <a:pPr marL="609600" indent="-609600" eaLnBrk="1" hangingPunct="1">
              <a:buClr>
                <a:srgbClr val="0000FF"/>
              </a:buClr>
              <a:buSzPct val="90000"/>
              <a:buFont typeface="Monotype Sorts" pitchFamily="2" charset="2"/>
              <a:buAutoNum type="arabicPeriod"/>
            </a:pPr>
            <a:r>
              <a:rPr lang="en-US" sz="2800" b="1" dirty="0" smtClean="0">
                <a:solidFill>
                  <a:schemeClr val="accent3">
                    <a:lumMod val="40000"/>
                    <a:lumOff val="60000"/>
                  </a:schemeClr>
                </a:solidFill>
                <a:effectLst>
                  <a:outerShdw blurRad="38100" dist="38100" dir="2700000" algn="tl">
                    <a:srgbClr val="000000">
                      <a:alpha val="43137"/>
                    </a:srgbClr>
                  </a:outerShdw>
                </a:effectLst>
              </a:rPr>
              <a:t>Charging?</a:t>
            </a:r>
          </a:p>
          <a:p>
            <a:pPr marL="609600" indent="-609600" eaLnBrk="1" hangingPunct="1">
              <a:buClr>
                <a:srgbClr val="0000FF"/>
              </a:buClr>
              <a:buSzPct val="90000"/>
              <a:buFont typeface="Monotype Sorts" pitchFamily="2" charset="2"/>
              <a:buAutoNum type="arabicPeriod"/>
            </a:pPr>
            <a:r>
              <a:rPr lang="en-US" sz="2800" b="1" dirty="0" smtClean="0">
                <a:solidFill>
                  <a:srgbClr val="339966"/>
                </a:solidFill>
                <a:effectLst>
                  <a:outerShdw blurRad="38100" dist="38100" dir="2700000" algn="tl">
                    <a:srgbClr val="000000">
                      <a:alpha val="43137"/>
                    </a:srgbClr>
                  </a:outerShdw>
                </a:effectLst>
              </a:rPr>
              <a:t>Jumping At?  </a:t>
            </a:r>
          </a:p>
          <a:p>
            <a:pPr marL="609600" indent="-609600" eaLnBrk="1" hangingPunct="1">
              <a:buClr>
                <a:srgbClr val="0000FF"/>
              </a:buClr>
              <a:buSzPct val="90000"/>
              <a:buNone/>
            </a:pPr>
            <a:r>
              <a:rPr lang="en-US" sz="2800" b="1" dirty="0" smtClean="0">
                <a:solidFill>
                  <a:srgbClr val="339966"/>
                </a:solidFill>
                <a:effectLst>
                  <a:outerShdw blurRad="38100" dist="38100" dir="2700000" algn="tl">
                    <a:srgbClr val="000000">
                      <a:alpha val="43137"/>
                    </a:srgbClr>
                  </a:outerShdw>
                </a:effectLst>
              </a:rPr>
              <a:t> </a:t>
            </a:r>
            <a:endParaRPr lang="en-US" sz="2800" b="1" dirty="0">
              <a:solidFill>
                <a:srgbClr val="339966"/>
              </a:solidFill>
              <a:effectLst>
                <a:outerShdw blurRad="38100" dist="38100" dir="2700000" algn="tl">
                  <a:srgbClr val="000000">
                    <a:alpha val="43137"/>
                  </a:srgbClr>
                </a:outerShdw>
              </a:effectLst>
            </a:endParaRPr>
          </a:p>
          <a:p>
            <a:pPr marL="609600" indent="-609600" eaLnBrk="1" hangingPunct="1">
              <a:buClr>
                <a:srgbClr val="0000FF"/>
              </a:buClr>
              <a:buSzPct val="90000"/>
              <a:buFont typeface="Monotype Sorts" pitchFamily="2" charset="2"/>
              <a:buAutoNum type="arabicPeriod"/>
            </a:pPr>
            <a:endParaRPr lang="en-US" sz="2800" b="1" dirty="0" smtClean="0"/>
          </a:p>
          <a:p>
            <a:pPr marL="609600" indent="-609600" eaLnBrk="1" hangingPunct="1">
              <a:buClr>
                <a:srgbClr val="0000FF"/>
              </a:buClr>
              <a:buSzPct val="90000"/>
              <a:buFont typeface="Monotype Sorts" pitchFamily="2" charset="2"/>
              <a:buAutoNum type="arabicPeriod"/>
            </a:pPr>
            <a:endParaRPr lang="en-US" sz="2800" b="1" dirty="0" smtClean="0"/>
          </a:p>
        </p:txBody>
      </p:sp>
      <p:pic>
        <p:nvPicPr>
          <p:cNvPr id="5" name="Picture 13" descr="OhioSouthogogif"/>
          <p:cNvPicPr>
            <a:picLocks noChangeAspect="1" noChangeArrowheads="1"/>
          </p:cNvPicPr>
          <p:nvPr/>
        </p:nvPicPr>
        <p:blipFill>
          <a:blip r:embed="rId3" cstate="print"/>
          <a:srcRect/>
          <a:stretch>
            <a:fillRect/>
          </a:stretch>
        </p:blipFill>
        <p:spPr bwMode="auto">
          <a:xfrm>
            <a:off x="213360" y="79247"/>
            <a:ext cx="914400" cy="868363"/>
          </a:xfrm>
          <a:prstGeom prst="rect">
            <a:avLst/>
          </a:prstGeom>
          <a:noFill/>
          <a:ln w="9525">
            <a:noFill/>
            <a:miter lim="800000"/>
            <a:headEnd/>
            <a:tailEnd/>
          </a:ln>
        </p:spPr>
      </p:pic>
      <p:sp>
        <p:nvSpPr>
          <p:cNvPr id="6" name="Rectangle 5"/>
          <p:cNvSpPr>
            <a:spLocks noChangeArrowheads="1"/>
          </p:cNvSpPr>
          <p:nvPr/>
        </p:nvSpPr>
        <p:spPr bwMode="auto">
          <a:xfrm>
            <a:off x="304800" y="1219200"/>
            <a:ext cx="8610600" cy="1295400"/>
          </a:xfrm>
          <a:prstGeom prst="rect">
            <a:avLst/>
          </a:prstGeom>
          <a:noFill/>
          <a:ln w="12700">
            <a:noFill/>
            <a:miter lim="800000"/>
            <a:headEnd/>
            <a:tailEnd/>
          </a:ln>
        </p:spPr>
        <p:txBody>
          <a:bodyPr lIns="90488" tIns="44450" rIns="90488" bIns="44450"/>
          <a:lstStyle/>
          <a:p>
            <a:pPr marL="342900" indent="-342900" eaLnBrk="0" hangingPunct="0">
              <a:lnSpc>
                <a:spcPct val="110000"/>
              </a:lnSpc>
              <a:spcBef>
                <a:spcPct val="20000"/>
              </a:spcBef>
              <a:buClr>
                <a:schemeClr val="tx1"/>
              </a:buClr>
              <a:buSzPct val="60000"/>
              <a:buFontTx/>
              <a:buChar char=" "/>
            </a:pPr>
            <a:r>
              <a:rPr lang="en-US" sz="4000" b="1" dirty="0" smtClean="0"/>
              <a:t>What is careless…. </a:t>
            </a:r>
            <a:endParaRPr lang="en-US" sz="4000" dirty="0">
              <a:solidFill>
                <a:srgbClr val="0000CC"/>
              </a:solidFill>
              <a:latin typeface="Comic Sans MS" pitchFamily="66" charset="0"/>
            </a:endParaRPr>
          </a:p>
        </p:txBody>
      </p:sp>
      <p:sp>
        <p:nvSpPr>
          <p:cNvPr id="8"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dirty="0" smtClean="0"/>
              <a:t>Direct Free Kick Fouls</a:t>
            </a:r>
          </a:p>
        </p:txBody>
      </p:sp>
      <p:pic>
        <p:nvPicPr>
          <p:cNvPr id="7" name="Picture 2" descr="OhioSouthshir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640" y="53399"/>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3856" y="0"/>
            <a:ext cx="1023257" cy="1023257"/>
          </a:xfrm>
          <a:prstGeom prst="rect">
            <a:avLst/>
          </a:prstGeo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mtClean="0"/>
              <a:t>Direct Free Kick Fouls</a:t>
            </a:r>
          </a:p>
        </p:txBody>
      </p:sp>
      <p:sp>
        <p:nvSpPr>
          <p:cNvPr id="57347" name="Text Box 3"/>
          <p:cNvSpPr txBox="1">
            <a:spLocks noChangeArrowheads="1"/>
          </p:cNvSpPr>
          <p:nvPr/>
        </p:nvSpPr>
        <p:spPr bwMode="auto">
          <a:xfrm>
            <a:off x="685800" y="5943600"/>
            <a:ext cx="7239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2800" dirty="0" smtClean="0">
                <a:latin typeface="Times New Roman" pitchFamily="18" charset="0"/>
              </a:rPr>
              <a:t>Careless jumping </a:t>
            </a:r>
            <a:r>
              <a:rPr lang="en-US" sz="2800" dirty="0">
                <a:latin typeface="Times New Roman" pitchFamily="18" charset="0"/>
              </a:rPr>
              <a:t>at (into) an opponent</a:t>
            </a:r>
          </a:p>
        </p:txBody>
      </p:sp>
      <p:pic>
        <p:nvPicPr>
          <p:cNvPr id="57348" name="Picture 4" descr="df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9625" y="1066800"/>
            <a:ext cx="1984375" cy="1311275"/>
          </a:xfrm>
          <a:prstGeom prst="rect">
            <a:avLst/>
          </a:prstGeom>
          <a:noFill/>
          <a:extLst>
            <a:ext uri="{909E8E84-426E-40DD-AFC4-6F175D3DCCD1}">
              <a14:hiddenFill xmlns:a14="http://schemas.microsoft.com/office/drawing/2010/main">
                <a:solidFill>
                  <a:srgbClr val="FFFFFF"/>
                </a:solidFill>
              </a14:hiddenFill>
            </a:ext>
          </a:extLst>
        </p:spPr>
      </p:pic>
      <p:pic>
        <p:nvPicPr>
          <p:cNvPr id="57349" name="Picture 5" descr="jumpingi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100" y="1219200"/>
            <a:ext cx="2579688" cy="4573588"/>
          </a:xfrm>
          <a:prstGeom prst="rect">
            <a:avLst/>
          </a:prstGeom>
          <a:noFill/>
          <a:extLst>
            <a:ext uri="{909E8E84-426E-40DD-AFC4-6F175D3DCCD1}">
              <a14:hiddenFill xmlns:a14="http://schemas.microsoft.com/office/drawing/2010/main">
                <a:solidFill>
                  <a:srgbClr val="FFFFFF"/>
                </a:solidFill>
              </a14:hiddenFill>
            </a:ext>
          </a:extLst>
        </p:spPr>
      </p:pic>
      <p:pic>
        <p:nvPicPr>
          <p:cNvPr id="57350" name="Picture 6" descr="jumpingin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2263" y="1219200"/>
            <a:ext cx="3408362" cy="4648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descr="OhioSouthogogif"/>
          <p:cNvPicPr>
            <a:picLocks noChangeAspect="1" noChangeArrowheads="1"/>
          </p:cNvPicPr>
          <p:nvPr/>
        </p:nvPicPr>
        <p:blipFill>
          <a:blip r:embed="rId6" cstate="print"/>
          <a:srcRect/>
          <a:stretch>
            <a:fillRect/>
          </a:stretch>
        </p:blipFill>
        <p:spPr bwMode="auto">
          <a:xfrm>
            <a:off x="213360" y="79247"/>
            <a:ext cx="914400" cy="868363"/>
          </a:xfrm>
          <a:prstGeom prst="rect">
            <a:avLst/>
          </a:prstGeom>
          <a:noFill/>
          <a:ln w="9525">
            <a:noFill/>
            <a:miter lim="800000"/>
            <a:headEnd/>
            <a:tailEnd/>
          </a:ln>
        </p:spPr>
      </p:pic>
      <p:pic>
        <p:nvPicPr>
          <p:cNvPr id="8" name="Picture 2" descr="OhioSouthshirt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640" y="53399"/>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83856" y="0"/>
            <a:ext cx="1023257" cy="1023257"/>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mtClean="0"/>
              <a:t>Direct Free Kick Fouls</a:t>
            </a:r>
          </a:p>
        </p:txBody>
      </p:sp>
      <p:sp>
        <p:nvSpPr>
          <p:cNvPr id="60419" name="Text Box 3"/>
          <p:cNvSpPr txBox="1">
            <a:spLocks noChangeArrowheads="1"/>
          </p:cNvSpPr>
          <p:nvPr/>
        </p:nvSpPr>
        <p:spPr bwMode="auto">
          <a:xfrm>
            <a:off x="1524000" y="1279525"/>
            <a:ext cx="6019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i="1" dirty="0" smtClean="0"/>
              <a:t>Jumping  </a:t>
            </a:r>
            <a:endParaRPr lang="en-US" sz="3200" i="1" dirty="0"/>
          </a:p>
          <a:p>
            <a:pPr algn="ctr" eaLnBrk="0" hangingPunct="0">
              <a:spcBef>
                <a:spcPct val="50000"/>
              </a:spcBef>
            </a:pPr>
            <a:r>
              <a:rPr lang="en-US" sz="3200" i="1" dirty="0" smtClean="0"/>
              <a:t>– watch out for  </a:t>
            </a:r>
            <a:r>
              <a:rPr lang="en-US" sz="3200" i="1" dirty="0"/>
              <a:t>–</a:t>
            </a:r>
          </a:p>
        </p:txBody>
      </p:sp>
      <p:sp>
        <p:nvSpPr>
          <p:cNvPr id="60420" name="Text Box 4"/>
          <p:cNvSpPr txBox="1">
            <a:spLocks noChangeArrowheads="1"/>
          </p:cNvSpPr>
          <p:nvPr/>
        </p:nvSpPr>
        <p:spPr bwMode="auto">
          <a:xfrm>
            <a:off x="457200" y="2971800"/>
            <a:ext cx="83820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n-US" sz="2800" b="0" dirty="0"/>
              <a:t> Does jumper lead with </a:t>
            </a:r>
            <a:r>
              <a:rPr lang="en-US" sz="2800" b="0" dirty="0" smtClean="0"/>
              <a:t>arm, forearm or knee </a:t>
            </a:r>
            <a:r>
              <a:rPr lang="en-US" sz="2800" b="0" dirty="0"/>
              <a:t>? </a:t>
            </a:r>
          </a:p>
          <a:p>
            <a:pPr eaLnBrk="0" hangingPunct="0">
              <a:spcBef>
                <a:spcPct val="50000"/>
              </a:spcBef>
              <a:buFontTx/>
              <a:buChar char="•"/>
            </a:pPr>
            <a:r>
              <a:rPr lang="en-US" sz="2800" b="0" dirty="0"/>
              <a:t> Is the challenge </a:t>
            </a:r>
            <a:r>
              <a:rPr lang="en-US" sz="2800" b="0" dirty="0" smtClean="0"/>
              <a:t>UP, but </a:t>
            </a:r>
            <a:r>
              <a:rPr lang="en-US" sz="2800" b="0" u="sng" dirty="0"/>
              <a:t>not</a:t>
            </a:r>
            <a:r>
              <a:rPr lang="en-US" sz="2800" b="0" dirty="0"/>
              <a:t> IN  </a:t>
            </a:r>
            <a:r>
              <a:rPr lang="en-US" sz="2800" dirty="0">
                <a:solidFill>
                  <a:srgbClr val="0000FF"/>
                </a:solidFill>
              </a:rPr>
              <a:t>or </a:t>
            </a:r>
            <a:r>
              <a:rPr lang="en-US" sz="2800" b="0" dirty="0"/>
              <a:t> UP </a:t>
            </a:r>
            <a:r>
              <a:rPr lang="en-US" sz="2800" b="0" u="sng" dirty="0"/>
              <a:t>and </a:t>
            </a:r>
            <a:r>
              <a:rPr lang="en-US" sz="2800" b="0" dirty="0"/>
              <a:t>IN ?</a:t>
            </a:r>
          </a:p>
          <a:p>
            <a:pPr eaLnBrk="0" hangingPunct="0">
              <a:spcBef>
                <a:spcPct val="50000"/>
              </a:spcBef>
              <a:buFontTx/>
              <a:buChar char="•"/>
            </a:pPr>
            <a:r>
              <a:rPr lang="en-US" sz="2800" b="0" dirty="0"/>
              <a:t> Is the safety of the opponent endangered ?</a:t>
            </a:r>
          </a:p>
          <a:p>
            <a:pPr eaLnBrk="0" hangingPunct="0">
              <a:spcBef>
                <a:spcPct val="50000"/>
              </a:spcBef>
              <a:buFontTx/>
              <a:buChar char="•"/>
            </a:pPr>
            <a:r>
              <a:rPr lang="en-US" sz="2800" b="0" dirty="0"/>
              <a:t> What is the result of the contact ?</a:t>
            </a:r>
          </a:p>
        </p:txBody>
      </p:sp>
      <p:pic>
        <p:nvPicPr>
          <p:cNvPr id="5" name="Picture 13" descr="OhioSouthogogif"/>
          <p:cNvPicPr>
            <a:picLocks noChangeAspect="1" noChangeArrowheads="1"/>
          </p:cNvPicPr>
          <p:nvPr/>
        </p:nvPicPr>
        <p:blipFill>
          <a:blip r:embed="rId2" cstate="print"/>
          <a:srcRect/>
          <a:stretch>
            <a:fillRect/>
          </a:stretch>
        </p:blipFill>
        <p:spPr bwMode="auto">
          <a:xfrm>
            <a:off x="213360" y="79247"/>
            <a:ext cx="914400" cy="868363"/>
          </a:xfrm>
          <a:prstGeom prst="rect">
            <a:avLst/>
          </a:prstGeom>
          <a:noFill/>
          <a:ln w="9525">
            <a:noFill/>
            <a:miter lim="800000"/>
            <a:headEnd/>
            <a:tailEnd/>
          </a:ln>
        </p:spPr>
      </p:pic>
      <p:pic>
        <p:nvPicPr>
          <p:cNvPr id="6"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640" y="53399"/>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3856" y="0"/>
            <a:ext cx="1023257" cy="1023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2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2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2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3" descr="OhioSouthogogif"/>
          <p:cNvPicPr>
            <a:picLocks noChangeAspect="1" noChangeArrowheads="1"/>
          </p:cNvPicPr>
          <p:nvPr/>
        </p:nvPicPr>
        <p:blipFill>
          <a:blip r:embed="rId3" cstate="print"/>
          <a:srcRect/>
          <a:stretch>
            <a:fillRect/>
          </a:stretch>
        </p:blipFill>
        <p:spPr bwMode="auto">
          <a:xfrm>
            <a:off x="213360" y="79247"/>
            <a:ext cx="914400" cy="868363"/>
          </a:xfrm>
          <a:prstGeom prst="rect">
            <a:avLst/>
          </a:prstGeom>
          <a:noFill/>
          <a:ln w="9525">
            <a:noFill/>
            <a:miter lim="800000"/>
            <a:headEnd/>
            <a:tailEnd/>
          </a:ln>
        </p:spPr>
      </p:pic>
      <p:sp>
        <p:nvSpPr>
          <p:cNvPr id="6" name="Rectangle 5"/>
          <p:cNvSpPr>
            <a:spLocks noChangeArrowheads="1"/>
          </p:cNvSpPr>
          <p:nvPr/>
        </p:nvSpPr>
        <p:spPr bwMode="auto">
          <a:xfrm>
            <a:off x="304800" y="1219200"/>
            <a:ext cx="8610600" cy="1295400"/>
          </a:xfrm>
          <a:prstGeom prst="rect">
            <a:avLst/>
          </a:prstGeom>
          <a:noFill/>
          <a:ln w="12700">
            <a:noFill/>
            <a:miter lim="800000"/>
            <a:headEnd/>
            <a:tailEnd/>
          </a:ln>
        </p:spPr>
        <p:txBody>
          <a:bodyPr lIns="90488" tIns="44450" rIns="90488" bIns="44450"/>
          <a:lstStyle/>
          <a:p>
            <a:pPr marL="342900" indent="-342900" eaLnBrk="0" hangingPunct="0">
              <a:lnSpc>
                <a:spcPct val="110000"/>
              </a:lnSpc>
              <a:spcBef>
                <a:spcPct val="20000"/>
              </a:spcBef>
              <a:buClr>
                <a:schemeClr val="tx1"/>
              </a:buClr>
              <a:buSzPct val="60000"/>
              <a:buFontTx/>
              <a:buChar char=" "/>
            </a:pPr>
            <a:r>
              <a:rPr lang="en-US" sz="4000" b="1" dirty="0" smtClean="0"/>
              <a:t>What is careless…. </a:t>
            </a:r>
            <a:endParaRPr lang="en-US" sz="4000" dirty="0">
              <a:solidFill>
                <a:srgbClr val="0000CC"/>
              </a:solidFill>
              <a:latin typeface="Comic Sans MS" pitchFamily="66" charset="0"/>
            </a:endParaRPr>
          </a:p>
        </p:txBody>
      </p:sp>
      <p:sp>
        <p:nvSpPr>
          <p:cNvPr id="8"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dirty="0" smtClean="0"/>
              <a:t>Direct Free Kick Fouls</a:t>
            </a:r>
          </a:p>
        </p:txBody>
      </p:sp>
      <p:sp>
        <p:nvSpPr>
          <p:cNvPr id="7" name="Rectangle 3"/>
          <p:cNvSpPr>
            <a:spLocks noGrp="1" noChangeArrowheads="1"/>
          </p:cNvSpPr>
          <p:nvPr>
            <p:ph idx="1"/>
          </p:nvPr>
        </p:nvSpPr>
        <p:spPr>
          <a:xfrm>
            <a:off x="457200" y="2667000"/>
            <a:ext cx="8686800" cy="3733800"/>
          </a:xfrm>
        </p:spPr>
        <p:txBody>
          <a:bodyPr/>
          <a:lstStyle/>
          <a:p>
            <a:pPr marL="609600" indent="-609600" eaLnBrk="1" hangingPunct="1">
              <a:buClr>
                <a:srgbClr val="0000FF"/>
              </a:buClr>
              <a:buSzPct val="90000"/>
              <a:buFont typeface="Monotype Sorts" pitchFamily="2" charset="2"/>
              <a:buAutoNum type="arabicPeriod"/>
            </a:pPr>
            <a:r>
              <a:rPr lang="en-US" sz="2800" b="1" dirty="0" smtClean="0">
                <a:solidFill>
                  <a:schemeClr val="accent3">
                    <a:lumMod val="40000"/>
                    <a:lumOff val="60000"/>
                  </a:schemeClr>
                </a:solidFill>
                <a:effectLst>
                  <a:outerShdw blurRad="38100" dist="38100" dir="2700000" algn="tl">
                    <a:srgbClr val="000000">
                      <a:alpha val="43137"/>
                    </a:srgbClr>
                  </a:outerShdw>
                </a:effectLst>
              </a:rPr>
              <a:t>Pushing? </a:t>
            </a:r>
          </a:p>
          <a:p>
            <a:pPr marL="609600" indent="-609600" eaLnBrk="1" hangingPunct="1">
              <a:buClr>
                <a:srgbClr val="0000FF"/>
              </a:buClr>
              <a:buSzPct val="90000"/>
              <a:buFont typeface="Monotype Sorts" pitchFamily="2" charset="2"/>
              <a:buAutoNum type="arabicPeriod"/>
            </a:pPr>
            <a:r>
              <a:rPr lang="en-US" sz="2800" b="1" dirty="0" smtClean="0">
                <a:solidFill>
                  <a:schemeClr val="accent3">
                    <a:lumMod val="40000"/>
                    <a:lumOff val="60000"/>
                  </a:schemeClr>
                </a:solidFill>
                <a:effectLst>
                  <a:outerShdw blurRad="38100" dist="38100" dir="2700000" algn="tl">
                    <a:srgbClr val="000000">
                      <a:alpha val="43137"/>
                    </a:srgbClr>
                  </a:outerShdw>
                </a:effectLst>
              </a:rPr>
              <a:t>Striking (or attempting to strike) an opponent? </a:t>
            </a:r>
          </a:p>
          <a:p>
            <a:pPr marL="609600" indent="-609600" eaLnBrk="1" hangingPunct="1">
              <a:buClr>
                <a:srgbClr val="0000FF"/>
              </a:buClr>
              <a:buSzPct val="90000"/>
              <a:buFont typeface="Monotype Sorts" pitchFamily="2" charset="2"/>
              <a:buAutoNum type="arabicPeriod"/>
            </a:pPr>
            <a:r>
              <a:rPr lang="en-US" sz="2800" b="1" dirty="0" smtClean="0">
                <a:solidFill>
                  <a:schemeClr val="accent3">
                    <a:lumMod val="40000"/>
                    <a:lumOff val="60000"/>
                  </a:schemeClr>
                </a:solidFill>
                <a:effectLst>
                  <a:outerShdw blurRad="38100" dist="38100" dir="2700000" algn="tl">
                    <a:srgbClr val="000000">
                      <a:alpha val="43137"/>
                    </a:srgbClr>
                  </a:outerShdw>
                </a:effectLst>
              </a:rPr>
              <a:t>Charging?  </a:t>
            </a:r>
          </a:p>
          <a:p>
            <a:pPr marL="609600" indent="-609600" eaLnBrk="1" hangingPunct="1">
              <a:buClr>
                <a:srgbClr val="0000FF"/>
              </a:buClr>
              <a:buSzPct val="90000"/>
              <a:buFont typeface="Monotype Sorts" pitchFamily="2" charset="2"/>
              <a:buAutoNum type="arabicPeriod"/>
            </a:pPr>
            <a:r>
              <a:rPr lang="en-US" sz="2800" b="1" dirty="0" smtClean="0">
                <a:solidFill>
                  <a:schemeClr val="accent3">
                    <a:lumMod val="40000"/>
                    <a:lumOff val="60000"/>
                  </a:schemeClr>
                </a:solidFill>
                <a:effectLst>
                  <a:outerShdw blurRad="38100" dist="38100" dir="2700000" algn="tl">
                    <a:srgbClr val="000000">
                      <a:alpha val="43137"/>
                    </a:srgbClr>
                  </a:outerShdw>
                </a:effectLst>
              </a:rPr>
              <a:t>Jumping?  </a:t>
            </a:r>
          </a:p>
          <a:p>
            <a:pPr marL="609600" indent="-609600" eaLnBrk="1" hangingPunct="1">
              <a:buClr>
                <a:srgbClr val="0000FF"/>
              </a:buClr>
              <a:buSzPct val="90000"/>
              <a:buFont typeface="Monotype Sorts" pitchFamily="2" charset="2"/>
              <a:buAutoNum type="arabicPeriod"/>
            </a:pPr>
            <a:r>
              <a:rPr lang="en-US" sz="2800" b="1" dirty="0" smtClean="0">
                <a:solidFill>
                  <a:schemeClr val="tx1"/>
                </a:solidFill>
                <a:effectLst>
                  <a:outerShdw blurRad="38100" dist="38100" dir="2700000" algn="tl">
                    <a:srgbClr val="000000">
                      <a:alpha val="43137"/>
                    </a:srgbClr>
                  </a:outerShdw>
                </a:effectLst>
              </a:rPr>
              <a:t>Kicking (or attempting to kick) </a:t>
            </a:r>
            <a:r>
              <a:rPr lang="en-US" sz="2800" b="1" dirty="0">
                <a:solidFill>
                  <a:schemeClr val="tx1"/>
                </a:solidFill>
                <a:effectLst>
                  <a:outerShdw blurRad="38100" dist="38100" dir="2700000" algn="tl">
                    <a:srgbClr val="000000">
                      <a:alpha val="43137"/>
                    </a:srgbClr>
                  </a:outerShdw>
                </a:effectLst>
              </a:rPr>
              <a:t>an </a:t>
            </a:r>
            <a:r>
              <a:rPr lang="en-US" sz="2800" b="1" dirty="0" smtClean="0">
                <a:solidFill>
                  <a:schemeClr val="tx1"/>
                </a:solidFill>
                <a:effectLst>
                  <a:outerShdw blurRad="38100" dist="38100" dir="2700000" algn="tl">
                    <a:srgbClr val="000000">
                      <a:alpha val="43137"/>
                    </a:srgbClr>
                  </a:outerShdw>
                </a:effectLst>
              </a:rPr>
              <a:t>opponent?</a:t>
            </a:r>
            <a:endParaRPr lang="en-US" sz="2800" b="1" dirty="0">
              <a:solidFill>
                <a:schemeClr val="tx1"/>
              </a:solidFill>
              <a:effectLst>
                <a:outerShdw blurRad="38100" dist="38100" dir="2700000" algn="tl">
                  <a:srgbClr val="000000">
                    <a:alpha val="43137"/>
                  </a:srgbClr>
                </a:outerShdw>
              </a:effectLst>
            </a:endParaRPr>
          </a:p>
          <a:p>
            <a:pPr marL="609600" indent="-609600" eaLnBrk="1" hangingPunct="1">
              <a:buClr>
                <a:srgbClr val="0000FF"/>
              </a:buClr>
              <a:buSzPct val="90000"/>
              <a:buFont typeface="Monotype Sorts" pitchFamily="2" charset="2"/>
              <a:buAutoNum type="arabicPeriod"/>
            </a:pPr>
            <a:r>
              <a:rPr lang="en-US" sz="2800" b="1" dirty="0" smtClean="0">
                <a:solidFill>
                  <a:schemeClr val="tx1"/>
                </a:solidFill>
                <a:effectLst>
                  <a:outerShdw blurRad="38100" dist="38100" dir="2700000" algn="tl">
                    <a:srgbClr val="000000">
                      <a:alpha val="43137"/>
                    </a:srgbClr>
                  </a:outerShdw>
                </a:effectLst>
              </a:rPr>
              <a:t>Tripping (or attempting to trip) </a:t>
            </a:r>
            <a:r>
              <a:rPr lang="en-US" sz="2800" b="1" dirty="0">
                <a:solidFill>
                  <a:schemeClr val="tx1"/>
                </a:solidFill>
                <a:effectLst>
                  <a:outerShdw blurRad="38100" dist="38100" dir="2700000" algn="tl">
                    <a:srgbClr val="000000">
                      <a:alpha val="43137"/>
                    </a:srgbClr>
                  </a:outerShdw>
                </a:effectLst>
              </a:rPr>
              <a:t>an opponent</a:t>
            </a:r>
          </a:p>
          <a:p>
            <a:pPr marL="609600" indent="-609600" eaLnBrk="1" hangingPunct="1">
              <a:buClr>
                <a:srgbClr val="0000FF"/>
              </a:buClr>
              <a:buSzPct val="90000"/>
              <a:buFont typeface="Monotype Sorts" pitchFamily="2" charset="2"/>
              <a:buAutoNum type="arabicPeriod"/>
            </a:pPr>
            <a:endParaRPr lang="en-US" sz="2800" b="1" dirty="0" smtClean="0"/>
          </a:p>
        </p:txBody>
      </p:sp>
      <p:pic>
        <p:nvPicPr>
          <p:cNvPr id="9" name="Picture 2" descr="OhioSouthshir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640" y="53399"/>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3856" y="0"/>
            <a:ext cx="1023257" cy="1023257"/>
          </a:xfrm>
          <a:prstGeom prst="rect">
            <a:avLst/>
          </a:prstGeom>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2667000"/>
            <a:ext cx="8686800" cy="3733800"/>
          </a:xfrm>
        </p:spPr>
        <p:txBody>
          <a:bodyPr/>
          <a:lstStyle/>
          <a:p>
            <a:pPr marL="609600" indent="-609600" eaLnBrk="1" hangingPunct="1">
              <a:buClr>
                <a:srgbClr val="0000FF"/>
              </a:buClr>
              <a:buSzPct val="90000"/>
              <a:buFont typeface="Monotype Sorts" pitchFamily="2" charset="2"/>
              <a:buAutoNum type="arabicPeriod"/>
            </a:pPr>
            <a:r>
              <a:rPr lang="en-US" sz="2800" b="1" dirty="0" smtClean="0">
                <a:solidFill>
                  <a:schemeClr val="accent3">
                    <a:lumMod val="40000"/>
                    <a:lumOff val="60000"/>
                  </a:schemeClr>
                </a:solidFill>
                <a:effectLst>
                  <a:outerShdw blurRad="38100" dist="38100" dir="2700000" algn="tl">
                    <a:srgbClr val="000000">
                      <a:alpha val="43137"/>
                    </a:srgbClr>
                  </a:outerShdw>
                </a:effectLst>
              </a:rPr>
              <a:t>Pushing? </a:t>
            </a:r>
          </a:p>
          <a:p>
            <a:pPr marL="609600" indent="-609600" eaLnBrk="1" hangingPunct="1">
              <a:buClr>
                <a:srgbClr val="0000FF"/>
              </a:buClr>
              <a:buSzPct val="90000"/>
              <a:buFont typeface="Monotype Sorts" pitchFamily="2" charset="2"/>
              <a:buAutoNum type="arabicPeriod"/>
            </a:pPr>
            <a:r>
              <a:rPr lang="en-US" sz="2800" b="1" dirty="0" smtClean="0">
                <a:solidFill>
                  <a:schemeClr val="accent3">
                    <a:lumMod val="40000"/>
                    <a:lumOff val="60000"/>
                  </a:schemeClr>
                </a:solidFill>
                <a:effectLst>
                  <a:outerShdw blurRad="38100" dist="38100" dir="2700000" algn="tl">
                    <a:srgbClr val="000000">
                      <a:alpha val="43137"/>
                    </a:srgbClr>
                  </a:outerShdw>
                </a:effectLst>
              </a:rPr>
              <a:t>Striking (or attempting to strike) an opponent? </a:t>
            </a:r>
          </a:p>
          <a:p>
            <a:pPr marL="609600" indent="-609600" eaLnBrk="1" hangingPunct="1">
              <a:buClr>
                <a:srgbClr val="0000FF"/>
              </a:buClr>
              <a:buSzPct val="90000"/>
              <a:buFont typeface="Monotype Sorts" pitchFamily="2" charset="2"/>
              <a:buAutoNum type="arabicPeriod"/>
            </a:pPr>
            <a:r>
              <a:rPr lang="en-US" sz="2800" b="1" dirty="0" smtClean="0">
                <a:solidFill>
                  <a:schemeClr val="accent3">
                    <a:lumMod val="40000"/>
                    <a:lumOff val="60000"/>
                  </a:schemeClr>
                </a:solidFill>
                <a:effectLst>
                  <a:outerShdw blurRad="38100" dist="38100" dir="2700000" algn="tl">
                    <a:srgbClr val="000000">
                      <a:alpha val="43137"/>
                    </a:srgbClr>
                  </a:outerShdw>
                </a:effectLst>
              </a:rPr>
              <a:t>Charging?  </a:t>
            </a:r>
          </a:p>
          <a:p>
            <a:pPr marL="609600" indent="-609600" eaLnBrk="1" hangingPunct="1">
              <a:buClr>
                <a:srgbClr val="0000FF"/>
              </a:buClr>
              <a:buSzPct val="90000"/>
              <a:buFont typeface="Monotype Sorts" pitchFamily="2" charset="2"/>
              <a:buAutoNum type="arabicPeriod"/>
            </a:pPr>
            <a:r>
              <a:rPr lang="en-US" sz="2800" b="1" dirty="0" smtClean="0">
                <a:solidFill>
                  <a:schemeClr val="accent3">
                    <a:lumMod val="40000"/>
                    <a:lumOff val="60000"/>
                  </a:schemeClr>
                </a:solidFill>
                <a:effectLst>
                  <a:outerShdw blurRad="38100" dist="38100" dir="2700000" algn="tl">
                    <a:srgbClr val="000000">
                      <a:alpha val="43137"/>
                    </a:srgbClr>
                  </a:outerShdw>
                </a:effectLst>
              </a:rPr>
              <a:t>Jumping?  </a:t>
            </a:r>
          </a:p>
          <a:p>
            <a:pPr marL="609600" indent="-609600" eaLnBrk="1" hangingPunct="1">
              <a:buClr>
                <a:srgbClr val="0000FF"/>
              </a:buClr>
              <a:buSzPct val="90000"/>
              <a:buFont typeface="Monotype Sorts" pitchFamily="2" charset="2"/>
              <a:buAutoNum type="arabicPeriod"/>
            </a:pPr>
            <a:r>
              <a:rPr lang="en-US" sz="2800" b="1" dirty="0" smtClean="0">
                <a:solidFill>
                  <a:schemeClr val="bg1">
                    <a:lumMod val="65000"/>
                  </a:schemeClr>
                </a:solidFill>
                <a:effectLst>
                  <a:outerShdw blurRad="38100" dist="38100" dir="2700000" algn="tl">
                    <a:srgbClr val="000000">
                      <a:alpha val="43137"/>
                    </a:srgbClr>
                  </a:outerShdw>
                </a:effectLst>
              </a:rPr>
              <a:t>Kicking (or attempting to kick) </a:t>
            </a:r>
            <a:r>
              <a:rPr lang="en-US" sz="2800" b="1" dirty="0">
                <a:solidFill>
                  <a:schemeClr val="bg1">
                    <a:lumMod val="65000"/>
                  </a:schemeClr>
                </a:solidFill>
                <a:effectLst>
                  <a:outerShdw blurRad="38100" dist="38100" dir="2700000" algn="tl">
                    <a:srgbClr val="000000">
                      <a:alpha val="43137"/>
                    </a:srgbClr>
                  </a:outerShdw>
                </a:effectLst>
              </a:rPr>
              <a:t>an </a:t>
            </a:r>
            <a:r>
              <a:rPr lang="en-US" sz="2800" b="1" dirty="0" smtClean="0">
                <a:solidFill>
                  <a:schemeClr val="bg1">
                    <a:lumMod val="65000"/>
                  </a:schemeClr>
                </a:solidFill>
                <a:effectLst>
                  <a:outerShdw blurRad="38100" dist="38100" dir="2700000" algn="tl">
                    <a:srgbClr val="000000">
                      <a:alpha val="43137"/>
                    </a:srgbClr>
                  </a:outerShdw>
                </a:effectLst>
              </a:rPr>
              <a:t>opponent?</a:t>
            </a:r>
            <a:endParaRPr lang="en-US" sz="2800" b="1" dirty="0">
              <a:solidFill>
                <a:schemeClr val="bg1">
                  <a:lumMod val="65000"/>
                </a:schemeClr>
              </a:solidFill>
              <a:effectLst>
                <a:outerShdw blurRad="38100" dist="38100" dir="2700000" algn="tl">
                  <a:srgbClr val="000000">
                    <a:alpha val="43137"/>
                  </a:srgbClr>
                </a:outerShdw>
              </a:effectLst>
            </a:endParaRPr>
          </a:p>
          <a:p>
            <a:pPr marL="609600" indent="-609600" eaLnBrk="1" hangingPunct="1">
              <a:buClr>
                <a:srgbClr val="0000FF"/>
              </a:buClr>
              <a:buSzPct val="90000"/>
              <a:buFont typeface="Monotype Sorts" pitchFamily="2" charset="2"/>
              <a:buAutoNum type="arabicPeriod"/>
            </a:pPr>
            <a:r>
              <a:rPr lang="en-US" sz="2800" b="1" dirty="0" smtClean="0">
                <a:solidFill>
                  <a:schemeClr val="bg1">
                    <a:lumMod val="65000"/>
                  </a:schemeClr>
                </a:solidFill>
                <a:effectLst>
                  <a:outerShdw blurRad="38100" dist="38100" dir="2700000" algn="tl">
                    <a:srgbClr val="000000">
                      <a:alpha val="43137"/>
                    </a:srgbClr>
                  </a:outerShdw>
                </a:effectLst>
              </a:rPr>
              <a:t>Tripping (or attempting to trip) </a:t>
            </a:r>
            <a:r>
              <a:rPr lang="en-US" sz="2800" b="1" dirty="0">
                <a:solidFill>
                  <a:schemeClr val="bg1">
                    <a:lumMod val="65000"/>
                  </a:schemeClr>
                </a:solidFill>
                <a:effectLst>
                  <a:outerShdw blurRad="38100" dist="38100" dir="2700000" algn="tl">
                    <a:srgbClr val="000000">
                      <a:alpha val="43137"/>
                    </a:srgbClr>
                  </a:outerShdw>
                </a:effectLst>
              </a:rPr>
              <a:t>an opponent</a:t>
            </a:r>
          </a:p>
          <a:p>
            <a:pPr marL="609600" indent="-609600" eaLnBrk="1" hangingPunct="1">
              <a:buClr>
                <a:srgbClr val="0000FF"/>
              </a:buClr>
              <a:buSzPct val="90000"/>
              <a:buFont typeface="Monotype Sorts" pitchFamily="2" charset="2"/>
              <a:buAutoNum type="arabicPeriod"/>
            </a:pPr>
            <a:r>
              <a:rPr lang="en-US" sz="2800" b="1" dirty="0" smtClean="0">
                <a:effectLst>
                  <a:outerShdw blurRad="38100" dist="38100" dir="2700000" algn="tl">
                    <a:srgbClr val="000000">
                      <a:alpha val="43137"/>
                    </a:srgbClr>
                  </a:outerShdw>
                </a:effectLst>
              </a:rPr>
              <a:t>Tackling or Challenging an opponent ?</a:t>
            </a:r>
          </a:p>
          <a:p>
            <a:pPr marL="609600" indent="-609600" eaLnBrk="1" hangingPunct="1">
              <a:buClr>
                <a:srgbClr val="0000FF"/>
              </a:buClr>
              <a:buSzPct val="90000"/>
              <a:buFont typeface="Monotype Sorts" pitchFamily="2" charset="2"/>
              <a:buAutoNum type="arabicPeriod"/>
            </a:pPr>
            <a:endParaRPr lang="en-US" sz="2800" b="1" dirty="0" smtClean="0"/>
          </a:p>
          <a:p>
            <a:pPr marL="609600" indent="-609600" eaLnBrk="1" hangingPunct="1">
              <a:buClr>
                <a:srgbClr val="0000FF"/>
              </a:buClr>
              <a:buSzPct val="90000"/>
              <a:buFont typeface="Monotype Sorts" pitchFamily="2" charset="2"/>
              <a:buAutoNum type="arabicPeriod"/>
            </a:pPr>
            <a:endParaRPr lang="en-US" sz="2800" b="1" dirty="0" smtClean="0"/>
          </a:p>
        </p:txBody>
      </p:sp>
      <p:pic>
        <p:nvPicPr>
          <p:cNvPr id="5" name="Picture 13" descr="OhioSouthogogif"/>
          <p:cNvPicPr>
            <a:picLocks noChangeAspect="1" noChangeArrowheads="1"/>
          </p:cNvPicPr>
          <p:nvPr/>
        </p:nvPicPr>
        <p:blipFill>
          <a:blip r:embed="rId3" cstate="print"/>
          <a:srcRect/>
          <a:stretch>
            <a:fillRect/>
          </a:stretch>
        </p:blipFill>
        <p:spPr bwMode="auto">
          <a:xfrm>
            <a:off x="213360" y="79247"/>
            <a:ext cx="914400" cy="868363"/>
          </a:xfrm>
          <a:prstGeom prst="rect">
            <a:avLst/>
          </a:prstGeom>
          <a:noFill/>
          <a:ln w="9525">
            <a:noFill/>
            <a:miter lim="800000"/>
            <a:headEnd/>
            <a:tailEnd/>
          </a:ln>
        </p:spPr>
      </p:pic>
      <p:sp>
        <p:nvSpPr>
          <p:cNvPr id="6" name="Rectangle 5"/>
          <p:cNvSpPr>
            <a:spLocks noChangeArrowheads="1"/>
          </p:cNvSpPr>
          <p:nvPr/>
        </p:nvSpPr>
        <p:spPr bwMode="auto">
          <a:xfrm>
            <a:off x="304800" y="1219200"/>
            <a:ext cx="8610600" cy="1295400"/>
          </a:xfrm>
          <a:prstGeom prst="rect">
            <a:avLst/>
          </a:prstGeom>
          <a:noFill/>
          <a:ln w="12700">
            <a:noFill/>
            <a:miter lim="800000"/>
            <a:headEnd/>
            <a:tailEnd/>
          </a:ln>
        </p:spPr>
        <p:txBody>
          <a:bodyPr lIns="90488" tIns="44450" rIns="90488" bIns="44450"/>
          <a:lstStyle/>
          <a:p>
            <a:pPr marL="342900" indent="-342900" eaLnBrk="0" hangingPunct="0">
              <a:lnSpc>
                <a:spcPct val="110000"/>
              </a:lnSpc>
              <a:spcBef>
                <a:spcPct val="20000"/>
              </a:spcBef>
              <a:buClr>
                <a:schemeClr val="tx1"/>
              </a:buClr>
              <a:buSzPct val="60000"/>
              <a:buFontTx/>
              <a:buChar char=" "/>
            </a:pPr>
            <a:r>
              <a:rPr lang="en-US" sz="4000" b="1" dirty="0" smtClean="0"/>
              <a:t>What is careless…. </a:t>
            </a:r>
            <a:endParaRPr lang="en-US" sz="4000" dirty="0">
              <a:solidFill>
                <a:srgbClr val="0000CC"/>
              </a:solidFill>
              <a:latin typeface="Comic Sans MS" pitchFamily="66" charset="0"/>
            </a:endParaRPr>
          </a:p>
        </p:txBody>
      </p:sp>
      <p:sp>
        <p:nvSpPr>
          <p:cNvPr id="8"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dirty="0" smtClean="0"/>
              <a:t>Direct Free Kick Fouls</a:t>
            </a:r>
          </a:p>
        </p:txBody>
      </p:sp>
      <p:pic>
        <p:nvPicPr>
          <p:cNvPr id="7" name="Picture 2" descr="OhioSouthshir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640" y="53399"/>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3856" y="0"/>
            <a:ext cx="1023257" cy="1023257"/>
          </a:xfrm>
          <a:prstGeom prst="rect">
            <a:avLst/>
          </a:prstGeom>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dirty="0" smtClean="0"/>
              <a:t>Direct Free Kick Fouls</a:t>
            </a:r>
          </a:p>
        </p:txBody>
      </p:sp>
      <p:sp>
        <p:nvSpPr>
          <p:cNvPr id="74755" name="Text Box 3"/>
          <p:cNvSpPr txBox="1">
            <a:spLocks noChangeArrowheads="1"/>
          </p:cNvSpPr>
          <p:nvPr/>
        </p:nvSpPr>
        <p:spPr bwMode="auto">
          <a:xfrm>
            <a:off x="5105400" y="2743200"/>
            <a:ext cx="33528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dirty="0" smtClean="0"/>
              <a:t>A careless tackle or challenge of </a:t>
            </a:r>
            <a:r>
              <a:rPr lang="en-US" sz="2800" dirty="0"/>
              <a:t>an opponent to gain possession of the ball, making contact with the opponent before touching the ball</a:t>
            </a:r>
          </a:p>
        </p:txBody>
      </p:sp>
      <p:pic>
        <p:nvPicPr>
          <p:cNvPr id="74756" name="Picture 4" descr="df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9625" y="1017588"/>
            <a:ext cx="1984375" cy="1311275"/>
          </a:xfrm>
          <a:prstGeom prst="rect">
            <a:avLst/>
          </a:prstGeom>
          <a:noFill/>
          <a:extLst>
            <a:ext uri="{909E8E84-426E-40DD-AFC4-6F175D3DCCD1}">
              <a14:hiddenFill xmlns:a14="http://schemas.microsoft.com/office/drawing/2010/main">
                <a:solidFill>
                  <a:srgbClr val="FFFFFF"/>
                </a:solidFill>
              </a14:hiddenFill>
            </a:ext>
          </a:extLst>
        </p:spPr>
      </p:pic>
      <p:pic>
        <p:nvPicPr>
          <p:cNvPr id="74757" name="Picture 5" descr="chargi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1838325"/>
            <a:ext cx="4619625" cy="39862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3" descr="OhioSouthogogif"/>
          <p:cNvPicPr>
            <a:picLocks noChangeAspect="1" noChangeArrowheads="1"/>
          </p:cNvPicPr>
          <p:nvPr/>
        </p:nvPicPr>
        <p:blipFill>
          <a:blip r:embed="rId4" cstate="print"/>
          <a:srcRect/>
          <a:stretch>
            <a:fillRect/>
          </a:stretch>
        </p:blipFill>
        <p:spPr bwMode="auto">
          <a:xfrm>
            <a:off x="213360" y="79247"/>
            <a:ext cx="914400" cy="868363"/>
          </a:xfrm>
          <a:prstGeom prst="rect">
            <a:avLst/>
          </a:prstGeom>
          <a:noFill/>
          <a:ln w="9525">
            <a:noFill/>
            <a:miter lim="800000"/>
            <a:headEnd/>
            <a:tailEnd/>
          </a:ln>
        </p:spPr>
      </p:pic>
      <p:pic>
        <p:nvPicPr>
          <p:cNvPr id="7" name="Picture 2"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640" y="53399"/>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3856" y="0"/>
            <a:ext cx="1023257" cy="1023257"/>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dirty="0" smtClean="0"/>
              <a:t>Direct Free Kick Fouls – 10 Total</a:t>
            </a:r>
          </a:p>
        </p:txBody>
      </p:sp>
      <p:sp>
        <p:nvSpPr>
          <p:cNvPr id="80899" name="Rectangle 3"/>
          <p:cNvSpPr>
            <a:spLocks noChangeArrowheads="1"/>
          </p:cNvSpPr>
          <p:nvPr/>
        </p:nvSpPr>
        <p:spPr bwMode="auto">
          <a:xfrm>
            <a:off x="533400" y="4038600"/>
            <a:ext cx="8077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eaLnBrk="0" hangingPunct="0">
              <a:lnSpc>
                <a:spcPct val="110000"/>
              </a:lnSpc>
              <a:spcBef>
                <a:spcPct val="20000"/>
              </a:spcBef>
              <a:buFont typeface="+mj-lt"/>
              <a:buAutoNum type="arabicPeriod" startAt="8"/>
            </a:pPr>
            <a:r>
              <a:rPr lang="en-US" sz="2800" b="0" dirty="0" smtClean="0">
                <a:solidFill>
                  <a:srgbClr val="0D0D0D"/>
                </a:solidFill>
                <a:cs typeface="Arial" pitchFamily="34" charset="0"/>
              </a:rPr>
              <a:t>Holding </a:t>
            </a:r>
            <a:r>
              <a:rPr lang="en-US" sz="2800" b="0" dirty="0">
                <a:solidFill>
                  <a:srgbClr val="0D0D0D"/>
                </a:solidFill>
                <a:cs typeface="Arial" pitchFamily="34" charset="0"/>
              </a:rPr>
              <a:t>an opponent</a:t>
            </a:r>
          </a:p>
          <a:p>
            <a:pPr marL="609600" indent="-609600" eaLnBrk="0" hangingPunct="0">
              <a:lnSpc>
                <a:spcPct val="110000"/>
              </a:lnSpc>
              <a:spcBef>
                <a:spcPct val="20000"/>
              </a:spcBef>
              <a:buFont typeface="+mj-lt"/>
              <a:buAutoNum type="arabicPeriod" startAt="8"/>
            </a:pPr>
            <a:r>
              <a:rPr lang="en-US" sz="2800" b="0" smtClean="0">
                <a:solidFill>
                  <a:srgbClr val="0D0D0D"/>
                </a:solidFill>
                <a:cs typeface="Arial" pitchFamily="34" charset="0"/>
              </a:rPr>
              <a:t>Spitting </a:t>
            </a:r>
            <a:r>
              <a:rPr lang="en-US" sz="2800" b="0" dirty="0">
                <a:solidFill>
                  <a:srgbClr val="0D0D0D"/>
                </a:solidFill>
                <a:cs typeface="Arial" pitchFamily="34" charset="0"/>
              </a:rPr>
              <a:t>at an opponent</a:t>
            </a:r>
          </a:p>
          <a:p>
            <a:pPr marL="609600" indent="-609600" eaLnBrk="0" hangingPunct="0">
              <a:spcBef>
                <a:spcPct val="20000"/>
              </a:spcBef>
              <a:buFont typeface="+mj-lt"/>
              <a:buAutoNum type="arabicPeriod" startAt="8"/>
            </a:pPr>
            <a:r>
              <a:rPr lang="en-US" sz="2800" b="0" dirty="0" smtClean="0">
                <a:solidFill>
                  <a:srgbClr val="0D0D0D"/>
                </a:solidFill>
                <a:cs typeface="Arial" pitchFamily="34" charset="0"/>
              </a:rPr>
              <a:t>Handling </a:t>
            </a:r>
            <a:r>
              <a:rPr lang="en-US" sz="2800" b="0" dirty="0">
                <a:solidFill>
                  <a:srgbClr val="0D0D0D"/>
                </a:solidFill>
                <a:cs typeface="Arial" pitchFamily="34" charset="0"/>
              </a:rPr>
              <a:t>the ball deliberately (except for the goalkeeper within his/her own penalty area)</a:t>
            </a:r>
          </a:p>
        </p:txBody>
      </p:sp>
      <p:sp>
        <p:nvSpPr>
          <p:cNvPr id="80900" name="Text Box 4"/>
          <p:cNvSpPr txBox="1">
            <a:spLocks noChangeArrowheads="1"/>
          </p:cNvSpPr>
          <p:nvPr/>
        </p:nvSpPr>
        <p:spPr bwMode="auto">
          <a:xfrm>
            <a:off x="533400" y="2501205"/>
            <a:ext cx="8153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spcBef>
                <a:spcPct val="50000"/>
              </a:spcBef>
            </a:pPr>
            <a:r>
              <a:rPr lang="en-US" sz="2800" b="0" dirty="0" smtClean="0"/>
              <a:t>A </a:t>
            </a:r>
            <a:r>
              <a:rPr lang="en-US" sz="2800" b="0" dirty="0"/>
              <a:t>direct free kick is awarded to the </a:t>
            </a:r>
            <a:r>
              <a:rPr lang="en-US" sz="2800" b="0" dirty="0" smtClean="0"/>
              <a:t>opposing </a:t>
            </a:r>
            <a:r>
              <a:rPr lang="en-US" sz="2800" b="0" dirty="0"/>
              <a:t>team if a player commits any of the following three offenses:</a:t>
            </a:r>
          </a:p>
        </p:txBody>
      </p:sp>
      <p:pic>
        <p:nvPicPr>
          <p:cNvPr id="5" name="Picture 13" descr="OhioSouthogogif"/>
          <p:cNvPicPr>
            <a:picLocks noChangeAspect="1" noChangeArrowheads="1"/>
          </p:cNvPicPr>
          <p:nvPr/>
        </p:nvPicPr>
        <p:blipFill>
          <a:blip r:embed="rId3" cstate="print"/>
          <a:srcRect/>
          <a:stretch>
            <a:fillRect/>
          </a:stretch>
        </p:blipFill>
        <p:spPr bwMode="auto">
          <a:xfrm>
            <a:off x="213360" y="79247"/>
            <a:ext cx="914400" cy="868363"/>
          </a:xfrm>
          <a:prstGeom prst="rect">
            <a:avLst/>
          </a:prstGeom>
          <a:noFill/>
          <a:ln w="9525">
            <a:noFill/>
            <a:miter lim="800000"/>
            <a:headEnd/>
            <a:tailEnd/>
          </a:ln>
        </p:spPr>
      </p:pic>
      <p:sp>
        <p:nvSpPr>
          <p:cNvPr id="6" name="TextBox 5"/>
          <p:cNvSpPr txBox="1"/>
          <p:nvPr/>
        </p:nvSpPr>
        <p:spPr>
          <a:xfrm>
            <a:off x="609600" y="1295400"/>
            <a:ext cx="7543800" cy="954107"/>
          </a:xfrm>
          <a:prstGeom prst="rect">
            <a:avLst/>
          </a:prstGeom>
          <a:solidFill>
            <a:schemeClr val="tx1"/>
          </a:solidFill>
        </p:spPr>
        <p:txBody>
          <a:bodyPr wrap="square" rtlCol="0">
            <a:spAutoFit/>
          </a:bodyPr>
          <a:lstStyle/>
          <a:p>
            <a:pPr eaLnBrk="0" hangingPunct="0">
              <a:spcBef>
                <a:spcPct val="50000"/>
              </a:spcBef>
            </a:pPr>
            <a:r>
              <a:rPr lang="en-US" sz="2800" b="0" dirty="0" smtClean="0">
                <a:solidFill>
                  <a:schemeClr val="bg1"/>
                </a:solidFill>
              </a:rPr>
              <a:t>The remaining </a:t>
            </a:r>
            <a:r>
              <a:rPr lang="en-US" sz="2800" dirty="0" smtClean="0">
                <a:solidFill>
                  <a:schemeClr val="bg1"/>
                </a:solidFill>
              </a:rPr>
              <a:t>3 DKF </a:t>
            </a:r>
            <a:r>
              <a:rPr lang="en-US" sz="2800" b="0" dirty="0" smtClean="0">
                <a:solidFill>
                  <a:schemeClr val="bg1"/>
                </a:solidFill>
              </a:rPr>
              <a:t>fouls</a:t>
            </a:r>
            <a:r>
              <a:rPr lang="en-US" sz="2800" dirty="0" smtClean="0">
                <a:solidFill>
                  <a:schemeClr val="bg1"/>
                </a:solidFill>
              </a:rPr>
              <a:t> </a:t>
            </a:r>
            <a:r>
              <a:rPr lang="en-US" sz="2800" b="0" dirty="0" smtClean="0">
                <a:solidFill>
                  <a:schemeClr val="bg1"/>
                </a:solidFill>
              </a:rPr>
              <a:t>do </a:t>
            </a:r>
            <a:r>
              <a:rPr lang="en-US" sz="2800" dirty="0" smtClean="0">
                <a:solidFill>
                  <a:schemeClr val="bg1"/>
                </a:solidFill>
              </a:rPr>
              <a:t>not</a:t>
            </a:r>
            <a:r>
              <a:rPr lang="en-US" sz="2800" b="0" dirty="0" smtClean="0">
                <a:solidFill>
                  <a:schemeClr val="bg1"/>
                </a:solidFill>
              </a:rPr>
              <a:t> require the player be </a:t>
            </a:r>
            <a:r>
              <a:rPr lang="en-US" sz="2800" dirty="0" smtClean="0">
                <a:solidFill>
                  <a:schemeClr val="bg1"/>
                </a:solidFill>
              </a:rPr>
              <a:t>Careless, </a:t>
            </a:r>
            <a:r>
              <a:rPr lang="en-US" sz="2800" dirty="0" smtClean="0">
                <a:solidFill>
                  <a:srgbClr val="FFFF00"/>
                </a:solidFill>
              </a:rPr>
              <a:t>Reckless</a:t>
            </a:r>
            <a:r>
              <a:rPr lang="en-US" sz="2800" dirty="0" smtClean="0">
                <a:solidFill>
                  <a:schemeClr val="bg1"/>
                </a:solidFill>
              </a:rPr>
              <a:t> or </a:t>
            </a:r>
            <a:r>
              <a:rPr lang="en-US" sz="2800" dirty="0" smtClean="0">
                <a:solidFill>
                  <a:srgbClr val="FF0000"/>
                </a:solidFill>
              </a:rPr>
              <a:t>Excessive</a:t>
            </a:r>
          </a:p>
        </p:txBody>
      </p:sp>
      <p:pic>
        <p:nvPicPr>
          <p:cNvPr id="7" name="Picture 2" descr="OhioSouthshir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640" y="53399"/>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3856" y="0"/>
            <a:ext cx="1023257" cy="1023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9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089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089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08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bldLvl="5" autoUpdateAnimBg="0"/>
      <p:bldP spid="8090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mtClean="0"/>
              <a:t>Direct Free Kick Fouls</a:t>
            </a:r>
          </a:p>
        </p:txBody>
      </p:sp>
      <p:sp>
        <p:nvSpPr>
          <p:cNvPr id="80899" name="Rectangle 3"/>
          <p:cNvSpPr>
            <a:spLocks noChangeArrowheads="1"/>
          </p:cNvSpPr>
          <p:nvPr/>
        </p:nvSpPr>
        <p:spPr bwMode="auto">
          <a:xfrm>
            <a:off x="533400" y="4038600"/>
            <a:ext cx="8077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eaLnBrk="0" hangingPunct="0">
              <a:lnSpc>
                <a:spcPct val="110000"/>
              </a:lnSpc>
              <a:spcBef>
                <a:spcPct val="20000"/>
              </a:spcBef>
              <a:buFont typeface="+mj-lt"/>
              <a:buAutoNum type="arabicPeriod" startAt="8"/>
            </a:pPr>
            <a:r>
              <a:rPr lang="en-US" sz="2800" dirty="0" smtClean="0">
                <a:solidFill>
                  <a:srgbClr val="0000FF"/>
                </a:solidFill>
                <a:cs typeface="Arial" pitchFamily="34" charset="0"/>
              </a:rPr>
              <a:t>Holding an opponent?</a:t>
            </a:r>
            <a:endParaRPr lang="en-US" sz="2800" dirty="0">
              <a:solidFill>
                <a:srgbClr val="0000FF"/>
              </a:solidFill>
              <a:cs typeface="Arial" pitchFamily="34" charset="0"/>
            </a:endParaRPr>
          </a:p>
          <a:p>
            <a:pPr marL="609600" indent="-609600" eaLnBrk="0" hangingPunct="0">
              <a:lnSpc>
                <a:spcPct val="110000"/>
              </a:lnSpc>
              <a:spcBef>
                <a:spcPct val="20000"/>
              </a:spcBef>
              <a:buFont typeface="+mj-lt"/>
              <a:buAutoNum type="arabicPeriod" startAt="8"/>
            </a:pPr>
            <a:endParaRPr lang="en-US" sz="2800" b="0" dirty="0">
              <a:solidFill>
                <a:srgbClr val="0D0D0D"/>
              </a:solidFill>
              <a:cs typeface="Arial" pitchFamily="34" charset="0"/>
            </a:endParaRPr>
          </a:p>
        </p:txBody>
      </p:sp>
      <p:sp>
        <p:nvSpPr>
          <p:cNvPr id="80900" name="Text Box 4"/>
          <p:cNvSpPr txBox="1">
            <a:spLocks noChangeArrowheads="1"/>
          </p:cNvSpPr>
          <p:nvPr/>
        </p:nvSpPr>
        <p:spPr bwMode="auto">
          <a:xfrm>
            <a:off x="533400" y="2839759"/>
            <a:ext cx="7467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spcBef>
                <a:spcPct val="50000"/>
              </a:spcBef>
            </a:pPr>
            <a:r>
              <a:rPr lang="en-US" sz="4000" b="0" dirty="0" smtClean="0"/>
              <a:t>What is …. </a:t>
            </a:r>
            <a:endParaRPr lang="en-US" sz="4000" b="0" dirty="0"/>
          </a:p>
        </p:txBody>
      </p:sp>
      <p:pic>
        <p:nvPicPr>
          <p:cNvPr id="5" name="Picture 13" descr="OhioSouthogogif"/>
          <p:cNvPicPr>
            <a:picLocks noChangeAspect="1" noChangeArrowheads="1"/>
          </p:cNvPicPr>
          <p:nvPr/>
        </p:nvPicPr>
        <p:blipFill>
          <a:blip r:embed="rId3" cstate="print"/>
          <a:srcRect/>
          <a:stretch>
            <a:fillRect/>
          </a:stretch>
        </p:blipFill>
        <p:spPr bwMode="auto">
          <a:xfrm>
            <a:off x="213360" y="79247"/>
            <a:ext cx="914400" cy="868363"/>
          </a:xfrm>
          <a:prstGeom prst="rect">
            <a:avLst/>
          </a:prstGeom>
          <a:noFill/>
          <a:ln w="9525">
            <a:noFill/>
            <a:miter lim="800000"/>
            <a:headEnd/>
            <a:tailEnd/>
          </a:ln>
        </p:spPr>
      </p:pic>
      <p:sp>
        <p:nvSpPr>
          <p:cNvPr id="6" name="TextBox 5"/>
          <p:cNvSpPr txBox="1"/>
          <p:nvPr/>
        </p:nvSpPr>
        <p:spPr>
          <a:xfrm>
            <a:off x="609600" y="1447800"/>
            <a:ext cx="7391400" cy="954107"/>
          </a:xfrm>
          <a:prstGeom prst="rect">
            <a:avLst/>
          </a:prstGeom>
          <a:solidFill>
            <a:schemeClr val="tx1"/>
          </a:solidFill>
        </p:spPr>
        <p:txBody>
          <a:bodyPr wrap="square" rtlCol="0">
            <a:spAutoFit/>
          </a:bodyPr>
          <a:lstStyle/>
          <a:p>
            <a:pPr eaLnBrk="0" hangingPunct="0">
              <a:spcBef>
                <a:spcPct val="50000"/>
              </a:spcBef>
            </a:pPr>
            <a:r>
              <a:rPr lang="en-US" sz="2800" b="0" dirty="0" smtClean="0">
                <a:solidFill>
                  <a:schemeClr val="bg1"/>
                </a:solidFill>
              </a:rPr>
              <a:t>The remaining 3 DKF do not require the player be </a:t>
            </a:r>
            <a:r>
              <a:rPr lang="en-US" sz="2800" dirty="0" smtClean="0">
                <a:solidFill>
                  <a:schemeClr val="bg1"/>
                </a:solidFill>
              </a:rPr>
              <a:t>Careless, </a:t>
            </a:r>
            <a:r>
              <a:rPr lang="en-US" sz="2800" dirty="0" smtClean="0">
                <a:solidFill>
                  <a:srgbClr val="FFFF00"/>
                </a:solidFill>
              </a:rPr>
              <a:t>Reckless</a:t>
            </a:r>
            <a:r>
              <a:rPr lang="en-US" sz="2800" dirty="0" smtClean="0">
                <a:solidFill>
                  <a:schemeClr val="bg1"/>
                </a:solidFill>
              </a:rPr>
              <a:t> or </a:t>
            </a:r>
            <a:r>
              <a:rPr lang="en-US" sz="2800" dirty="0" smtClean="0">
                <a:solidFill>
                  <a:srgbClr val="FF0000"/>
                </a:solidFill>
              </a:rPr>
              <a:t>Excessive</a:t>
            </a:r>
          </a:p>
        </p:txBody>
      </p:sp>
      <p:pic>
        <p:nvPicPr>
          <p:cNvPr id="7" name="Picture 2" descr="OhioSouthshir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640" y="53399"/>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3856" y="0"/>
            <a:ext cx="1023257" cy="1023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8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bldLvl="5"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mtClean="0"/>
              <a:t>Direct Free Kick Fouls</a:t>
            </a:r>
          </a:p>
        </p:txBody>
      </p:sp>
      <p:sp>
        <p:nvSpPr>
          <p:cNvPr id="80899" name="Rectangle 3"/>
          <p:cNvSpPr>
            <a:spLocks noChangeArrowheads="1"/>
          </p:cNvSpPr>
          <p:nvPr/>
        </p:nvSpPr>
        <p:spPr bwMode="auto">
          <a:xfrm>
            <a:off x="533400" y="4038600"/>
            <a:ext cx="8077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eaLnBrk="0" hangingPunct="0">
              <a:lnSpc>
                <a:spcPct val="110000"/>
              </a:lnSpc>
              <a:spcBef>
                <a:spcPct val="20000"/>
              </a:spcBef>
              <a:buFont typeface="+mj-lt"/>
              <a:buAutoNum type="arabicPeriod" startAt="8"/>
            </a:pPr>
            <a:r>
              <a:rPr lang="en-US" sz="2800" dirty="0" smtClean="0">
                <a:solidFill>
                  <a:schemeClr val="bg1">
                    <a:lumMod val="65000"/>
                  </a:schemeClr>
                </a:solidFill>
                <a:cs typeface="Arial" pitchFamily="34" charset="0"/>
              </a:rPr>
              <a:t>Holding an opponent? </a:t>
            </a:r>
            <a:endParaRPr lang="en-US" sz="2800" dirty="0">
              <a:solidFill>
                <a:schemeClr val="bg1">
                  <a:lumMod val="65000"/>
                </a:schemeClr>
              </a:solidFill>
              <a:cs typeface="Arial" pitchFamily="34" charset="0"/>
            </a:endParaRPr>
          </a:p>
          <a:p>
            <a:pPr marL="609600" indent="-609600" eaLnBrk="0" hangingPunct="0">
              <a:lnSpc>
                <a:spcPct val="110000"/>
              </a:lnSpc>
              <a:spcBef>
                <a:spcPct val="20000"/>
              </a:spcBef>
              <a:buFont typeface="+mj-lt"/>
              <a:buAutoNum type="arabicPeriod" startAt="8"/>
            </a:pPr>
            <a:r>
              <a:rPr lang="en-US" sz="2800" dirty="0" smtClean="0">
                <a:solidFill>
                  <a:srgbClr val="0000FF"/>
                </a:solidFill>
                <a:cs typeface="Arial" pitchFamily="34" charset="0"/>
              </a:rPr>
              <a:t>Spitting at </a:t>
            </a:r>
            <a:r>
              <a:rPr lang="en-US" sz="2800" dirty="0">
                <a:solidFill>
                  <a:srgbClr val="0000FF"/>
                </a:solidFill>
                <a:cs typeface="Arial" pitchFamily="34" charset="0"/>
              </a:rPr>
              <a:t>an </a:t>
            </a:r>
            <a:r>
              <a:rPr lang="en-US" sz="2800" dirty="0" smtClean="0">
                <a:solidFill>
                  <a:srgbClr val="0000FF"/>
                </a:solidFill>
                <a:cs typeface="Arial" pitchFamily="34" charset="0"/>
              </a:rPr>
              <a:t>opponent?</a:t>
            </a:r>
            <a:endParaRPr lang="en-US" sz="2800" dirty="0">
              <a:solidFill>
                <a:srgbClr val="0000FF"/>
              </a:solidFill>
              <a:cs typeface="Arial" pitchFamily="34" charset="0"/>
            </a:endParaRPr>
          </a:p>
          <a:p>
            <a:pPr marL="609600" indent="-609600" eaLnBrk="0" hangingPunct="0">
              <a:spcBef>
                <a:spcPct val="20000"/>
              </a:spcBef>
              <a:buFont typeface="+mj-lt"/>
              <a:buAutoNum type="arabicPeriod" startAt="8"/>
            </a:pPr>
            <a:endParaRPr lang="en-US" sz="2800" b="0" dirty="0">
              <a:solidFill>
                <a:srgbClr val="0D0D0D"/>
              </a:solidFill>
              <a:cs typeface="Arial" pitchFamily="34" charset="0"/>
            </a:endParaRPr>
          </a:p>
        </p:txBody>
      </p:sp>
      <p:sp>
        <p:nvSpPr>
          <p:cNvPr id="80900" name="Text Box 4"/>
          <p:cNvSpPr txBox="1">
            <a:spLocks noChangeArrowheads="1"/>
          </p:cNvSpPr>
          <p:nvPr/>
        </p:nvSpPr>
        <p:spPr bwMode="auto">
          <a:xfrm>
            <a:off x="533400" y="2839759"/>
            <a:ext cx="7467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spcBef>
                <a:spcPct val="50000"/>
              </a:spcBef>
            </a:pPr>
            <a:r>
              <a:rPr lang="en-US" sz="4000" b="0" dirty="0" smtClean="0"/>
              <a:t>What is …. </a:t>
            </a:r>
            <a:endParaRPr lang="en-US" sz="4000" b="0" dirty="0"/>
          </a:p>
        </p:txBody>
      </p:sp>
      <p:pic>
        <p:nvPicPr>
          <p:cNvPr id="5" name="Picture 13" descr="OhioSouthogogif"/>
          <p:cNvPicPr>
            <a:picLocks noChangeAspect="1" noChangeArrowheads="1"/>
          </p:cNvPicPr>
          <p:nvPr/>
        </p:nvPicPr>
        <p:blipFill>
          <a:blip r:embed="rId3" cstate="print"/>
          <a:srcRect/>
          <a:stretch>
            <a:fillRect/>
          </a:stretch>
        </p:blipFill>
        <p:spPr bwMode="auto">
          <a:xfrm>
            <a:off x="213360" y="79247"/>
            <a:ext cx="914400" cy="868363"/>
          </a:xfrm>
          <a:prstGeom prst="rect">
            <a:avLst/>
          </a:prstGeom>
          <a:noFill/>
          <a:ln w="9525">
            <a:noFill/>
            <a:miter lim="800000"/>
            <a:headEnd/>
            <a:tailEnd/>
          </a:ln>
        </p:spPr>
      </p:pic>
      <p:sp>
        <p:nvSpPr>
          <p:cNvPr id="6" name="TextBox 5"/>
          <p:cNvSpPr txBox="1"/>
          <p:nvPr/>
        </p:nvSpPr>
        <p:spPr>
          <a:xfrm>
            <a:off x="609600" y="1447800"/>
            <a:ext cx="7391400" cy="954107"/>
          </a:xfrm>
          <a:prstGeom prst="rect">
            <a:avLst/>
          </a:prstGeom>
          <a:solidFill>
            <a:schemeClr val="tx1"/>
          </a:solidFill>
        </p:spPr>
        <p:txBody>
          <a:bodyPr wrap="square" rtlCol="0">
            <a:spAutoFit/>
          </a:bodyPr>
          <a:lstStyle/>
          <a:p>
            <a:pPr eaLnBrk="0" hangingPunct="0">
              <a:spcBef>
                <a:spcPct val="50000"/>
              </a:spcBef>
            </a:pPr>
            <a:r>
              <a:rPr lang="en-US" sz="2800" b="0" dirty="0" smtClean="0">
                <a:solidFill>
                  <a:schemeClr val="bg1"/>
                </a:solidFill>
              </a:rPr>
              <a:t>The remaining 3 DKF do not require the player be </a:t>
            </a:r>
            <a:r>
              <a:rPr lang="en-US" sz="2800" dirty="0" smtClean="0">
                <a:solidFill>
                  <a:schemeClr val="bg1"/>
                </a:solidFill>
              </a:rPr>
              <a:t>Careless, </a:t>
            </a:r>
            <a:r>
              <a:rPr lang="en-US" sz="2800" dirty="0" smtClean="0">
                <a:solidFill>
                  <a:srgbClr val="FFFF00"/>
                </a:solidFill>
              </a:rPr>
              <a:t>Reckless</a:t>
            </a:r>
            <a:r>
              <a:rPr lang="en-US" sz="2800" dirty="0" smtClean="0">
                <a:solidFill>
                  <a:schemeClr val="bg1"/>
                </a:solidFill>
              </a:rPr>
              <a:t> or </a:t>
            </a:r>
            <a:r>
              <a:rPr lang="en-US" sz="2800" dirty="0" smtClean="0">
                <a:solidFill>
                  <a:srgbClr val="FF0000"/>
                </a:solidFill>
              </a:rPr>
              <a:t>Excessive</a:t>
            </a:r>
          </a:p>
        </p:txBody>
      </p:sp>
      <p:pic>
        <p:nvPicPr>
          <p:cNvPr id="7" name="Picture 2" descr="OhioSouthshir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640" y="53399"/>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3856" y="0"/>
            <a:ext cx="1023257" cy="102325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0" y="0"/>
            <a:ext cx="5029200" cy="1143000"/>
          </a:xfrm>
        </p:spPr>
        <p:txBody>
          <a:bodyPr/>
          <a:lstStyle/>
          <a:p>
            <a:pPr eaLnBrk="1" hangingPunct="1"/>
            <a:r>
              <a:rPr lang="en-US" sz="3200" b="1" dirty="0" smtClean="0"/>
              <a:t>FOULS – Definition </a:t>
            </a:r>
            <a:endParaRPr lang="en-US" dirty="0" smtClean="0"/>
          </a:p>
        </p:txBody>
      </p:sp>
      <p:sp>
        <p:nvSpPr>
          <p:cNvPr id="3075" name="Rectangle 3"/>
          <p:cNvSpPr>
            <a:spLocks noChangeArrowheads="1"/>
          </p:cNvSpPr>
          <p:nvPr/>
        </p:nvSpPr>
        <p:spPr bwMode="auto">
          <a:xfrm>
            <a:off x="647700" y="2057400"/>
            <a:ext cx="7848600" cy="1676400"/>
          </a:xfrm>
          <a:prstGeom prst="rect">
            <a:avLst/>
          </a:prstGeom>
          <a:noFill/>
          <a:ln w="12700">
            <a:noFill/>
            <a:miter lim="800000"/>
            <a:headEnd/>
            <a:tailEnd/>
          </a:ln>
        </p:spPr>
        <p:txBody>
          <a:bodyPr lIns="90488" tIns="44450" rIns="90488" bIns="44450"/>
          <a:lstStyle/>
          <a:p>
            <a:pPr indent="3175" algn="ctr" eaLnBrk="0" hangingPunct="0">
              <a:lnSpc>
                <a:spcPct val="110000"/>
              </a:lnSpc>
              <a:spcBef>
                <a:spcPct val="20000"/>
              </a:spcBef>
              <a:buClr>
                <a:srgbClr val="0000FF"/>
              </a:buClr>
              <a:buSzPct val="90000"/>
              <a:buFont typeface="Wingdings" pitchFamily="2" charset="2"/>
              <a:buNone/>
            </a:pPr>
            <a:r>
              <a:rPr lang="en-US" sz="4400" b="1" dirty="0" smtClean="0">
                <a:latin typeface="Times New Roman" pitchFamily="18" charset="0"/>
              </a:rPr>
              <a:t>A foul is an infraction for which a Direct Free Kick (DFK) or an Indirect Free Kick (IFK) is awarded.  </a:t>
            </a:r>
            <a:endParaRPr lang="en-US" sz="4400" b="1" dirty="0">
              <a:latin typeface="Times New Roman" pitchFamily="18" charset="0"/>
            </a:endParaRPr>
          </a:p>
        </p:txBody>
      </p:sp>
      <p:pic>
        <p:nvPicPr>
          <p:cNvPr id="6" name="Picture 13" descr="OhioSouthogogif"/>
          <p:cNvPicPr>
            <a:picLocks noChangeAspect="1" noChangeArrowheads="1"/>
          </p:cNvPicPr>
          <p:nvPr/>
        </p:nvPicPr>
        <p:blipFill>
          <a:blip r:embed="rId3" cstate="print"/>
          <a:srcRect/>
          <a:stretch>
            <a:fillRect/>
          </a:stretch>
        </p:blipFill>
        <p:spPr bwMode="auto">
          <a:xfrm>
            <a:off x="213360" y="79247"/>
            <a:ext cx="914400" cy="868363"/>
          </a:xfrm>
          <a:prstGeom prst="rect">
            <a:avLst/>
          </a:prstGeom>
          <a:noFill/>
          <a:ln w="9525">
            <a:noFill/>
            <a:miter lim="800000"/>
            <a:headEnd/>
            <a:tailEnd/>
          </a:ln>
        </p:spPr>
      </p:pic>
      <p:pic>
        <p:nvPicPr>
          <p:cNvPr id="5" name="Picture 2" descr="OhioSouthshir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952" y="50800"/>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1300" y="0"/>
            <a:ext cx="1023257" cy="1023257"/>
          </a:xfrm>
          <a:prstGeom prst="rect">
            <a:avLst/>
          </a:prstGeom>
        </p:spPr>
      </p:pic>
    </p:spTree>
    <p:extLst>
      <p:ext uri="{BB962C8B-B14F-4D97-AF65-F5344CB8AC3E}">
        <p14:creationId xmlns:p14="http://schemas.microsoft.com/office/powerpoint/2010/main" val="144755993"/>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mtClean="0"/>
              <a:t>Direct Free Kick Fouls</a:t>
            </a:r>
          </a:p>
        </p:txBody>
      </p:sp>
      <p:sp>
        <p:nvSpPr>
          <p:cNvPr id="80899" name="Rectangle 3"/>
          <p:cNvSpPr>
            <a:spLocks noChangeArrowheads="1"/>
          </p:cNvSpPr>
          <p:nvPr/>
        </p:nvSpPr>
        <p:spPr bwMode="auto">
          <a:xfrm>
            <a:off x="533400" y="4038600"/>
            <a:ext cx="8077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eaLnBrk="0" hangingPunct="0">
              <a:lnSpc>
                <a:spcPct val="110000"/>
              </a:lnSpc>
              <a:spcBef>
                <a:spcPct val="20000"/>
              </a:spcBef>
              <a:buFont typeface="+mj-lt"/>
              <a:buAutoNum type="arabicPeriod" startAt="8"/>
            </a:pPr>
            <a:r>
              <a:rPr lang="en-US" sz="2800" b="0" dirty="0" smtClean="0">
                <a:solidFill>
                  <a:schemeClr val="bg1">
                    <a:lumMod val="65000"/>
                  </a:schemeClr>
                </a:solidFill>
                <a:cs typeface="Arial" pitchFamily="34" charset="0"/>
              </a:rPr>
              <a:t>Holding an opponent?</a:t>
            </a:r>
            <a:endParaRPr lang="en-US" sz="2800" b="0" dirty="0">
              <a:solidFill>
                <a:schemeClr val="bg1">
                  <a:lumMod val="65000"/>
                </a:schemeClr>
              </a:solidFill>
              <a:cs typeface="Arial" pitchFamily="34" charset="0"/>
            </a:endParaRPr>
          </a:p>
          <a:p>
            <a:pPr marL="609600" indent="-609600" eaLnBrk="0" hangingPunct="0">
              <a:lnSpc>
                <a:spcPct val="110000"/>
              </a:lnSpc>
              <a:spcBef>
                <a:spcPct val="20000"/>
              </a:spcBef>
              <a:buFont typeface="+mj-lt"/>
              <a:buAutoNum type="arabicPeriod" startAt="8"/>
            </a:pPr>
            <a:r>
              <a:rPr lang="en-US" sz="2800" b="0" dirty="0" smtClean="0">
                <a:solidFill>
                  <a:schemeClr val="bg1">
                    <a:lumMod val="65000"/>
                  </a:schemeClr>
                </a:solidFill>
                <a:cs typeface="Arial" pitchFamily="34" charset="0"/>
              </a:rPr>
              <a:t>Spitting at </a:t>
            </a:r>
            <a:r>
              <a:rPr lang="en-US" sz="2800" b="0" dirty="0">
                <a:solidFill>
                  <a:schemeClr val="bg1">
                    <a:lumMod val="65000"/>
                  </a:schemeClr>
                </a:solidFill>
                <a:cs typeface="Arial" pitchFamily="34" charset="0"/>
              </a:rPr>
              <a:t>an </a:t>
            </a:r>
            <a:r>
              <a:rPr lang="en-US" sz="2800" b="0" dirty="0" smtClean="0">
                <a:solidFill>
                  <a:schemeClr val="bg1">
                    <a:lumMod val="65000"/>
                  </a:schemeClr>
                </a:solidFill>
                <a:cs typeface="Arial" pitchFamily="34" charset="0"/>
              </a:rPr>
              <a:t>opponent?</a:t>
            </a:r>
            <a:endParaRPr lang="en-US" sz="2800" b="0" dirty="0">
              <a:solidFill>
                <a:schemeClr val="bg1">
                  <a:lumMod val="65000"/>
                </a:schemeClr>
              </a:solidFill>
              <a:cs typeface="Arial" pitchFamily="34" charset="0"/>
            </a:endParaRPr>
          </a:p>
          <a:p>
            <a:pPr marL="609600" indent="-609600" eaLnBrk="0" hangingPunct="0">
              <a:spcBef>
                <a:spcPct val="20000"/>
              </a:spcBef>
              <a:buFont typeface="+mj-lt"/>
              <a:buAutoNum type="arabicPeriod" startAt="8"/>
            </a:pPr>
            <a:r>
              <a:rPr lang="en-US" sz="2800" dirty="0" smtClean="0">
                <a:solidFill>
                  <a:srgbClr val="0000FF"/>
                </a:solidFill>
                <a:cs typeface="Arial" pitchFamily="34" charset="0"/>
              </a:rPr>
              <a:t>Handling the </a:t>
            </a:r>
            <a:r>
              <a:rPr lang="en-US" sz="2800" dirty="0">
                <a:solidFill>
                  <a:srgbClr val="0000FF"/>
                </a:solidFill>
                <a:cs typeface="Arial" pitchFamily="34" charset="0"/>
              </a:rPr>
              <a:t>ball </a:t>
            </a:r>
            <a:r>
              <a:rPr lang="en-US" sz="2800" dirty="0" smtClean="0">
                <a:solidFill>
                  <a:srgbClr val="0000FF"/>
                </a:solidFill>
                <a:cs typeface="Arial" pitchFamily="34" charset="0"/>
              </a:rPr>
              <a:t>deliberately?</a:t>
            </a:r>
            <a:endParaRPr lang="en-US" sz="2800" b="0" dirty="0">
              <a:solidFill>
                <a:srgbClr val="0D0D0D"/>
              </a:solidFill>
              <a:cs typeface="Arial" pitchFamily="34" charset="0"/>
            </a:endParaRPr>
          </a:p>
        </p:txBody>
      </p:sp>
      <p:sp>
        <p:nvSpPr>
          <p:cNvPr id="80900" name="Text Box 4"/>
          <p:cNvSpPr txBox="1">
            <a:spLocks noChangeArrowheads="1"/>
          </p:cNvSpPr>
          <p:nvPr/>
        </p:nvSpPr>
        <p:spPr bwMode="auto">
          <a:xfrm>
            <a:off x="533400" y="2839759"/>
            <a:ext cx="7467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spcBef>
                <a:spcPct val="50000"/>
              </a:spcBef>
            </a:pPr>
            <a:r>
              <a:rPr lang="en-US" sz="4000" b="0" dirty="0" smtClean="0"/>
              <a:t>What is …. </a:t>
            </a:r>
            <a:endParaRPr lang="en-US" sz="4000" b="0" dirty="0"/>
          </a:p>
        </p:txBody>
      </p:sp>
      <p:pic>
        <p:nvPicPr>
          <p:cNvPr id="5" name="Picture 13" descr="OhioSouthogogif"/>
          <p:cNvPicPr>
            <a:picLocks noChangeAspect="1" noChangeArrowheads="1"/>
          </p:cNvPicPr>
          <p:nvPr/>
        </p:nvPicPr>
        <p:blipFill>
          <a:blip r:embed="rId3" cstate="print"/>
          <a:srcRect/>
          <a:stretch>
            <a:fillRect/>
          </a:stretch>
        </p:blipFill>
        <p:spPr bwMode="auto">
          <a:xfrm>
            <a:off x="213360" y="79247"/>
            <a:ext cx="914400" cy="868363"/>
          </a:xfrm>
          <a:prstGeom prst="rect">
            <a:avLst/>
          </a:prstGeom>
          <a:noFill/>
          <a:ln w="9525">
            <a:noFill/>
            <a:miter lim="800000"/>
            <a:headEnd/>
            <a:tailEnd/>
          </a:ln>
        </p:spPr>
      </p:pic>
      <p:sp>
        <p:nvSpPr>
          <p:cNvPr id="6" name="TextBox 5"/>
          <p:cNvSpPr txBox="1"/>
          <p:nvPr/>
        </p:nvSpPr>
        <p:spPr>
          <a:xfrm>
            <a:off x="609600" y="1447800"/>
            <a:ext cx="7391400" cy="954107"/>
          </a:xfrm>
          <a:prstGeom prst="rect">
            <a:avLst/>
          </a:prstGeom>
          <a:solidFill>
            <a:schemeClr val="tx1"/>
          </a:solidFill>
        </p:spPr>
        <p:txBody>
          <a:bodyPr wrap="square" rtlCol="0">
            <a:spAutoFit/>
          </a:bodyPr>
          <a:lstStyle/>
          <a:p>
            <a:pPr eaLnBrk="0" hangingPunct="0">
              <a:spcBef>
                <a:spcPct val="50000"/>
              </a:spcBef>
            </a:pPr>
            <a:r>
              <a:rPr lang="en-US" sz="2800" b="0" dirty="0" smtClean="0">
                <a:solidFill>
                  <a:schemeClr val="bg1"/>
                </a:solidFill>
              </a:rPr>
              <a:t>The remaining 3 DKF do not require the player be </a:t>
            </a:r>
            <a:r>
              <a:rPr lang="en-US" sz="2800" dirty="0" smtClean="0">
                <a:solidFill>
                  <a:schemeClr val="bg1"/>
                </a:solidFill>
              </a:rPr>
              <a:t>Careless, </a:t>
            </a:r>
            <a:r>
              <a:rPr lang="en-US" sz="2800" dirty="0" smtClean="0">
                <a:solidFill>
                  <a:srgbClr val="FFFF00"/>
                </a:solidFill>
              </a:rPr>
              <a:t>Reckless</a:t>
            </a:r>
            <a:r>
              <a:rPr lang="en-US" sz="2800" dirty="0" smtClean="0">
                <a:solidFill>
                  <a:schemeClr val="bg1"/>
                </a:solidFill>
              </a:rPr>
              <a:t> or </a:t>
            </a:r>
            <a:r>
              <a:rPr lang="en-US" sz="2800" dirty="0" smtClean="0">
                <a:solidFill>
                  <a:srgbClr val="FF0000"/>
                </a:solidFill>
              </a:rPr>
              <a:t>Excessive</a:t>
            </a:r>
          </a:p>
        </p:txBody>
      </p:sp>
      <p:pic>
        <p:nvPicPr>
          <p:cNvPr id="7" name="Picture 2" descr="OhioSouthshir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640" y="53399"/>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3856" y="0"/>
            <a:ext cx="1023257" cy="102325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mtClean="0"/>
              <a:t>Direct Free Kick Fouls</a:t>
            </a:r>
          </a:p>
        </p:txBody>
      </p:sp>
      <p:sp>
        <p:nvSpPr>
          <p:cNvPr id="100355" name="Text Box 3"/>
          <p:cNvSpPr txBox="1">
            <a:spLocks noChangeArrowheads="1"/>
          </p:cNvSpPr>
          <p:nvPr/>
        </p:nvSpPr>
        <p:spPr bwMode="auto">
          <a:xfrm>
            <a:off x="5257800" y="4633317"/>
            <a:ext cx="3657600"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Aft>
                <a:spcPts val="1200"/>
              </a:spcAft>
            </a:pPr>
            <a:r>
              <a:rPr lang="en-US" sz="2800" dirty="0"/>
              <a:t>Unintentional contact </a:t>
            </a:r>
            <a:endParaRPr lang="en-US" sz="2800" dirty="0" smtClean="0"/>
          </a:p>
          <a:p>
            <a:pPr algn="ctr" eaLnBrk="0" hangingPunct="0"/>
            <a:r>
              <a:rPr lang="en-US" sz="2800" dirty="0" smtClean="0"/>
              <a:t>Not a handball foul</a:t>
            </a:r>
            <a:endParaRPr lang="en-US" sz="2800" dirty="0"/>
          </a:p>
        </p:txBody>
      </p:sp>
      <p:pic>
        <p:nvPicPr>
          <p:cNvPr id="100356" name="Picture 4" descr="handli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234513" y="1233726"/>
            <a:ext cx="3700787" cy="32135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13" descr="OhioSouthogogif"/>
          <p:cNvPicPr>
            <a:picLocks noChangeAspect="1" noChangeArrowheads="1"/>
          </p:cNvPicPr>
          <p:nvPr/>
        </p:nvPicPr>
        <p:blipFill>
          <a:blip r:embed="rId4" cstate="print"/>
          <a:srcRect/>
          <a:stretch>
            <a:fillRect/>
          </a:stretch>
        </p:blipFill>
        <p:spPr bwMode="auto">
          <a:xfrm>
            <a:off x="213360" y="79247"/>
            <a:ext cx="914400" cy="868363"/>
          </a:xfrm>
          <a:prstGeom prst="rect">
            <a:avLst/>
          </a:prstGeom>
          <a:noFill/>
          <a:ln w="9525">
            <a:noFill/>
            <a:miter lim="800000"/>
            <a:headEnd/>
            <a:tailEnd/>
          </a:ln>
        </p:spPr>
      </p:pic>
      <p:pic>
        <p:nvPicPr>
          <p:cNvPr id="6" name="Picture 2"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640" y="53399"/>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3856" y="0"/>
            <a:ext cx="1023257" cy="1023257"/>
          </a:xfrm>
          <a:prstGeom prst="rect">
            <a:avLst/>
          </a:prstGeom>
        </p:spPr>
      </p:pic>
      <p:pic>
        <p:nvPicPr>
          <p:cNvPr id="8" name="Picture 5" descr="handling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069" y="1233725"/>
            <a:ext cx="4656160" cy="32135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 Box 3"/>
          <p:cNvSpPr txBox="1">
            <a:spLocks noChangeArrowheads="1"/>
          </p:cNvSpPr>
          <p:nvPr/>
        </p:nvSpPr>
        <p:spPr bwMode="auto">
          <a:xfrm>
            <a:off x="685800" y="4633317"/>
            <a:ext cx="3581400"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Aft>
                <a:spcPts val="1200"/>
              </a:spcAft>
            </a:pPr>
            <a:r>
              <a:rPr lang="en-US" sz="2800" dirty="0" smtClean="0"/>
              <a:t>Handling the </a:t>
            </a:r>
            <a:r>
              <a:rPr lang="en-US" sz="2800" dirty="0"/>
              <a:t>ball </a:t>
            </a:r>
            <a:r>
              <a:rPr lang="en-US" sz="2800" dirty="0" smtClean="0"/>
              <a:t>deliberately.. </a:t>
            </a:r>
          </a:p>
          <a:p>
            <a:pPr algn="ctr" eaLnBrk="0" hangingPunct="0"/>
            <a:r>
              <a:rPr lang="en-US" sz="2800" dirty="0" smtClean="0"/>
              <a:t>Handball Foul</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mtClean="0"/>
              <a:t>Direct Free Kick Fouls</a:t>
            </a:r>
          </a:p>
        </p:txBody>
      </p:sp>
      <p:sp>
        <p:nvSpPr>
          <p:cNvPr id="102403" name="Text Box 3"/>
          <p:cNvSpPr txBox="1">
            <a:spLocks noChangeArrowheads="1"/>
          </p:cNvSpPr>
          <p:nvPr/>
        </p:nvSpPr>
        <p:spPr bwMode="auto">
          <a:xfrm>
            <a:off x="609600" y="1143000"/>
            <a:ext cx="8001000"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14350" indent="-514350" eaLnBrk="0" hangingPunct="0">
              <a:spcAft>
                <a:spcPts val="1200"/>
              </a:spcAft>
            </a:pPr>
            <a:r>
              <a:rPr lang="en-US" sz="3200" dirty="0" smtClean="0">
                <a:effectLst>
                  <a:outerShdw blurRad="38100" dist="38100" dir="2700000" algn="tl">
                    <a:srgbClr val="000000">
                      <a:alpha val="43137"/>
                    </a:srgbClr>
                  </a:outerShdw>
                </a:effectLst>
              </a:rPr>
              <a:t>Handling? – the Referee must decide….</a:t>
            </a:r>
          </a:p>
          <a:p>
            <a:pPr marL="463550" indent="-463550" eaLnBrk="0" hangingPunct="0">
              <a:spcAft>
                <a:spcPts val="1200"/>
              </a:spcAft>
              <a:buFont typeface="Wingdings" pitchFamily="2" charset="2"/>
              <a:buChar char="Ø"/>
            </a:pPr>
            <a:r>
              <a:rPr lang="en-US" sz="3200" dirty="0" smtClean="0">
                <a:effectLst>
                  <a:outerShdw blurRad="38100" dist="38100" dir="2700000" algn="tl">
                    <a:srgbClr val="000000">
                      <a:alpha val="43137"/>
                    </a:srgbClr>
                  </a:outerShdw>
                </a:effectLst>
              </a:rPr>
              <a:t>Deliberate? =&gt; Foul</a:t>
            </a:r>
          </a:p>
          <a:p>
            <a:pPr marL="463550" indent="-463550" eaLnBrk="0" hangingPunct="0">
              <a:spcAft>
                <a:spcPts val="1200"/>
              </a:spcAft>
              <a:buFont typeface="Wingdings" pitchFamily="2" charset="2"/>
              <a:buChar char="Ø"/>
            </a:pPr>
            <a:r>
              <a:rPr lang="en-US" sz="3200" dirty="0" smtClean="0">
                <a:effectLst>
                  <a:outerShdw blurRad="38100" dist="38100" dir="2700000" algn="tl">
                    <a:srgbClr val="000000">
                      <a:alpha val="43137"/>
                    </a:srgbClr>
                  </a:outerShdw>
                </a:effectLst>
              </a:rPr>
              <a:t>NOT deliberate? =&gt; No Foul</a:t>
            </a:r>
          </a:p>
          <a:p>
            <a:pPr marL="463550" indent="-463550" eaLnBrk="0" hangingPunct="0">
              <a:spcAft>
                <a:spcPts val="1200"/>
              </a:spcAft>
              <a:buFont typeface="Wingdings" pitchFamily="2" charset="2"/>
              <a:buChar char="Ø"/>
            </a:pPr>
            <a:r>
              <a:rPr lang="en-US" sz="3200" dirty="0" smtClean="0">
                <a:effectLst>
                  <a:outerShdw blurRad="38100" dist="38100" dir="2700000" algn="tl">
                    <a:srgbClr val="000000">
                      <a:alpha val="43137"/>
                    </a:srgbClr>
                  </a:outerShdw>
                </a:effectLst>
              </a:rPr>
              <a:t>Not sure?  </a:t>
            </a:r>
            <a:endParaRPr lang="en-US" sz="3200" dirty="0">
              <a:effectLst>
                <a:outerShdw blurRad="38100" dist="38100" dir="2700000" algn="tl">
                  <a:srgbClr val="000000">
                    <a:alpha val="43137"/>
                  </a:srgbClr>
                </a:outerShdw>
              </a:effectLst>
            </a:endParaRPr>
          </a:p>
        </p:txBody>
      </p:sp>
      <p:sp>
        <p:nvSpPr>
          <p:cNvPr id="102404" name="Text Box 4"/>
          <p:cNvSpPr txBox="1">
            <a:spLocks noChangeArrowheads="1"/>
          </p:cNvSpPr>
          <p:nvPr/>
        </p:nvSpPr>
        <p:spPr bwMode="auto">
          <a:xfrm>
            <a:off x="1066800" y="3520654"/>
            <a:ext cx="7924800" cy="249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33363" indent="-233363" eaLnBrk="0" hangingPunct="0">
              <a:lnSpc>
                <a:spcPct val="110000"/>
              </a:lnSpc>
              <a:spcAft>
                <a:spcPts val="600"/>
              </a:spcAft>
            </a:pPr>
            <a:r>
              <a:rPr lang="en-US" sz="2400"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Ask yourself…. </a:t>
            </a:r>
          </a:p>
          <a:p>
            <a:pPr marL="233363" indent="-233363" eaLnBrk="0" hangingPunct="0">
              <a:lnSpc>
                <a:spcPct val="110000"/>
              </a:lnSpc>
              <a:spcAft>
                <a:spcPts val="600"/>
              </a:spcAft>
              <a:buFontTx/>
              <a:buChar char="•"/>
            </a:pPr>
            <a:r>
              <a:rPr lang="en-US" sz="2400" b="0" dirty="0" smtClean="0"/>
              <a:t>Was their </a:t>
            </a:r>
            <a:r>
              <a:rPr lang="en-US" sz="2400" b="0" dirty="0"/>
              <a:t>arm or hand in an unnatural position </a:t>
            </a:r>
            <a:r>
              <a:rPr lang="en-US" sz="2400" b="0" dirty="0" smtClean="0"/>
              <a:t>?</a:t>
            </a:r>
          </a:p>
          <a:p>
            <a:pPr marL="233363" indent="-233363" eaLnBrk="0" hangingPunct="0">
              <a:lnSpc>
                <a:spcPct val="110000"/>
              </a:lnSpc>
              <a:spcAft>
                <a:spcPts val="600"/>
              </a:spcAft>
              <a:buFontTx/>
              <a:buChar char="•"/>
            </a:pPr>
            <a:r>
              <a:rPr lang="en-US" sz="2400" b="0" dirty="0" smtClean="0"/>
              <a:t>Did the hand or arm play the ball or vice versa?</a:t>
            </a:r>
          </a:p>
          <a:p>
            <a:pPr marL="233363" indent="-233363" eaLnBrk="0" hangingPunct="0">
              <a:lnSpc>
                <a:spcPct val="110000"/>
              </a:lnSpc>
              <a:spcAft>
                <a:spcPts val="600"/>
              </a:spcAft>
              <a:buFont typeface="Arial" pitchFamily="34" charset="0"/>
              <a:buChar char="•"/>
            </a:pPr>
            <a:r>
              <a:rPr lang="en-US" sz="2400" b="0" dirty="0" smtClean="0"/>
              <a:t>Distance to ball and reaction time ?</a:t>
            </a:r>
          </a:p>
          <a:p>
            <a:pPr marL="233363" indent="-233363" eaLnBrk="0" hangingPunct="0">
              <a:lnSpc>
                <a:spcPct val="110000"/>
              </a:lnSpc>
              <a:spcAft>
                <a:spcPts val="600"/>
              </a:spcAft>
              <a:buFont typeface="Arial" pitchFamily="34" charset="0"/>
              <a:buChar char="•"/>
            </a:pPr>
            <a:r>
              <a:rPr lang="en-US" sz="2400" b="0" dirty="0"/>
              <a:t>Did the player make themselves “bigger” </a:t>
            </a:r>
            <a:r>
              <a:rPr lang="en-US" sz="2400" b="0" dirty="0" smtClean="0"/>
              <a:t>?</a:t>
            </a:r>
            <a:endParaRPr lang="en-US" sz="2400" b="0" dirty="0"/>
          </a:p>
        </p:txBody>
      </p:sp>
      <p:pic>
        <p:nvPicPr>
          <p:cNvPr id="5" name="Picture 13" descr="OhioSouthogogif"/>
          <p:cNvPicPr>
            <a:picLocks noChangeAspect="1" noChangeArrowheads="1"/>
          </p:cNvPicPr>
          <p:nvPr/>
        </p:nvPicPr>
        <p:blipFill>
          <a:blip r:embed="rId3" cstate="print"/>
          <a:srcRect/>
          <a:stretch>
            <a:fillRect/>
          </a:stretch>
        </p:blipFill>
        <p:spPr bwMode="auto">
          <a:xfrm>
            <a:off x="213360" y="79247"/>
            <a:ext cx="914400" cy="868363"/>
          </a:xfrm>
          <a:prstGeom prst="rect">
            <a:avLst/>
          </a:prstGeom>
          <a:noFill/>
          <a:ln w="9525">
            <a:noFill/>
            <a:miter lim="800000"/>
            <a:headEnd/>
            <a:tailEnd/>
          </a:ln>
        </p:spPr>
      </p:pic>
      <p:pic>
        <p:nvPicPr>
          <p:cNvPr id="6" name="Picture 2" descr="OhioSouthshir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640" y="53399"/>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3856" y="0"/>
            <a:ext cx="1023257" cy="1023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0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40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40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40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40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mtClean="0"/>
              <a:t>Direct Free Kick Fouls</a:t>
            </a:r>
          </a:p>
        </p:txBody>
      </p:sp>
      <p:sp>
        <p:nvSpPr>
          <p:cNvPr id="105475" name="Rectangle 3"/>
          <p:cNvSpPr>
            <a:spLocks noChangeArrowheads="1"/>
          </p:cNvSpPr>
          <p:nvPr/>
        </p:nvSpPr>
        <p:spPr bwMode="auto">
          <a:xfrm>
            <a:off x="2895600" y="2743200"/>
            <a:ext cx="2590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eaLnBrk="0" hangingPunct="0">
              <a:spcBef>
                <a:spcPct val="20000"/>
              </a:spcBef>
              <a:buClr>
                <a:schemeClr val="tx1"/>
              </a:buClr>
              <a:buSzPct val="60000"/>
              <a:buFontTx/>
              <a:buChar char=" "/>
            </a:pPr>
            <a:r>
              <a:rPr lang="en-US" sz="3600" dirty="0">
                <a:solidFill>
                  <a:srgbClr val="0000FF"/>
                </a:solidFill>
                <a:effectLst>
                  <a:outerShdw blurRad="38100" dist="38100" dir="2700000" algn="tl">
                    <a:srgbClr val="C0C0C0"/>
                  </a:outerShdw>
                </a:effectLst>
              </a:rPr>
              <a:t>No Foul!</a:t>
            </a:r>
            <a:endParaRPr lang="en-US" sz="2800" dirty="0">
              <a:solidFill>
                <a:srgbClr val="0000FF"/>
              </a:solidFill>
            </a:endParaRPr>
          </a:p>
          <a:p>
            <a:pPr marL="342900" indent="-342900" eaLnBrk="0" hangingPunct="0">
              <a:spcBef>
                <a:spcPct val="20000"/>
              </a:spcBef>
              <a:buClr>
                <a:schemeClr val="tx1"/>
              </a:buClr>
              <a:buSzPct val="60000"/>
              <a:buFontTx/>
              <a:buChar char=" "/>
            </a:pPr>
            <a:endParaRPr lang="en-US" sz="2800" b="0" dirty="0"/>
          </a:p>
        </p:txBody>
      </p:sp>
      <p:sp>
        <p:nvSpPr>
          <p:cNvPr id="105476" name="Rectangle 4"/>
          <p:cNvSpPr>
            <a:spLocks noChangeArrowheads="1"/>
          </p:cNvSpPr>
          <p:nvPr/>
        </p:nvSpPr>
        <p:spPr bwMode="auto">
          <a:xfrm>
            <a:off x="700584" y="3555241"/>
            <a:ext cx="7986216" cy="284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eaLnBrk="0" hangingPunct="0">
              <a:spcBef>
                <a:spcPct val="20000"/>
              </a:spcBef>
              <a:buClr>
                <a:schemeClr val="tx1"/>
              </a:buClr>
              <a:buSzPct val="60000"/>
              <a:buFontTx/>
              <a:buChar char=" "/>
            </a:pPr>
            <a:r>
              <a:rPr lang="en-US" sz="2800" b="0" dirty="0"/>
              <a:t>Reasoning…</a:t>
            </a:r>
          </a:p>
          <a:p>
            <a:pPr marL="342900" indent="-342900" eaLnBrk="0" hangingPunct="0">
              <a:spcBef>
                <a:spcPct val="20000"/>
              </a:spcBef>
              <a:buClr>
                <a:schemeClr val="tx1"/>
              </a:buClr>
              <a:buSzPct val="60000"/>
              <a:buFontTx/>
              <a:buChar char=" "/>
            </a:pPr>
            <a:endParaRPr lang="en-US" sz="1200" b="0" dirty="0"/>
          </a:p>
          <a:p>
            <a:pPr marL="342900" indent="-342900" eaLnBrk="0" hangingPunct="0">
              <a:spcBef>
                <a:spcPct val="20000"/>
              </a:spcBef>
              <a:buClr>
                <a:schemeClr val="tx1"/>
              </a:buClr>
              <a:buSzPct val="60000"/>
              <a:buFontTx/>
              <a:buChar char=" "/>
            </a:pPr>
            <a:r>
              <a:rPr lang="en-US" sz="2800" b="0" dirty="0"/>
              <a:t>Player did not initiate the </a:t>
            </a:r>
            <a:r>
              <a:rPr lang="en-US" sz="2800" b="0" dirty="0" smtClean="0"/>
              <a:t>action. </a:t>
            </a:r>
          </a:p>
          <a:p>
            <a:pPr marL="342900" indent="-342900" eaLnBrk="0" hangingPunct="0">
              <a:spcBef>
                <a:spcPct val="20000"/>
              </a:spcBef>
              <a:buClr>
                <a:schemeClr val="tx1"/>
              </a:buClr>
              <a:buSzPct val="60000"/>
              <a:buFontTx/>
              <a:buChar char=" "/>
            </a:pPr>
            <a:endParaRPr lang="en-US" sz="1200" b="0" dirty="0" smtClean="0"/>
          </a:p>
          <a:p>
            <a:pPr marL="342900" indent="-342900" eaLnBrk="0" hangingPunct="0">
              <a:spcBef>
                <a:spcPct val="20000"/>
              </a:spcBef>
              <a:buClr>
                <a:schemeClr val="tx1"/>
              </a:buClr>
              <a:buSzPct val="60000"/>
              <a:buFontTx/>
              <a:buChar char=" "/>
            </a:pPr>
            <a:r>
              <a:rPr lang="en-US" sz="2800" b="0" dirty="0" smtClean="0"/>
              <a:t>The time of decision is when the ball contacts the player’s arm …. </a:t>
            </a:r>
            <a:r>
              <a:rPr lang="en-US" sz="2800" u="sng" dirty="0" smtClean="0"/>
              <a:t>Not</a:t>
            </a:r>
            <a:r>
              <a:rPr lang="en-US" sz="2800" b="0" dirty="0" smtClean="0"/>
              <a:t> after the fact when the ball falls to the player’s feet. </a:t>
            </a:r>
            <a:endParaRPr lang="en-US" sz="2800" b="0" dirty="0"/>
          </a:p>
        </p:txBody>
      </p:sp>
      <p:sp>
        <p:nvSpPr>
          <p:cNvPr id="105477" name="Rectangle 5"/>
          <p:cNvSpPr>
            <a:spLocks noChangeArrowheads="1"/>
          </p:cNvSpPr>
          <p:nvPr/>
        </p:nvSpPr>
        <p:spPr bwMode="auto">
          <a:xfrm>
            <a:off x="457200" y="11430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457200" eaLnBrk="0" hangingPunct="0"/>
            <a:r>
              <a:rPr lang="en-US" sz="3200" dirty="0"/>
              <a:t>Handled Ball </a:t>
            </a:r>
            <a:r>
              <a:rPr lang="en-US" sz="3200" dirty="0" smtClean="0"/>
              <a:t>– Not Deliberate</a:t>
            </a:r>
            <a:endParaRPr lang="en-US" sz="3200" dirty="0"/>
          </a:p>
        </p:txBody>
      </p:sp>
      <p:sp>
        <p:nvSpPr>
          <p:cNvPr id="105478" name="Rectangle 6"/>
          <p:cNvSpPr>
            <a:spLocks noChangeArrowheads="1"/>
          </p:cNvSpPr>
          <p:nvPr/>
        </p:nvSpPr>
        <p:spPr bwMode="auto">
          <a:xfrm>
            <a:off x="685800" y="1752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eaLnBrk="0" hangingPunct="0">
              <a:spcBef>
                <a:spcPct val="20000"/>
              </a:spcBef>
              <a:buFontTx/>
              <a:buChar char="•"/>
            </a:pPr>
            <a:r>
              <a:rPr lang="en-US" sz="2500" b="0" dirty="0" smtClean="0">
                <a:solidFill>
                  <a:srgbClr val="0D0D0D"/>
                </a:solidFill>
                <a:cs typeface="Arial" pitchFamily="34" charset="0"/>
              </a:rPr>
              <a:t>Ball </a:t>
            </a:r>
            <a:r>
              <a:rPr lang="en-US" sz="2500" b="0" dirty="0">
                <a:solidFill>
                  <a:srgbClr val="0D0D0D"/>
                </a:solidFill>
                <a:cs typeface="Arial" pitchFamily="34" charset="0"/>
              </a:rPr>
              <a:t>strikes player on arm - and - ball falls to player’s feet and </a:t>
            </a:r>
            <a:r>
              <a:rPr lang="en-US" sz="2500" b="0" dirty="0" smtClean="0">
                <a:solidFill>
                  <a:srgbClr val="0D0D0D"/>
                </a:solidFill>
                <a:cs typeface="Arial" pitchFamily="34" charset="0"/>
              </a:rPr>
              <a:t>the player </a:t>
            </a:r>
            <a:r>
              <a:rPr lang="en-US" sz="2500" b="0" dirty="0">
                <a:solidFill>
                  <a:srgbClr val="0D0D0D"/>
                </a:solidFill>
                <a:cs typeface="Arial" pitchFamily="34" charset="0"/>
              </a:rPr>
              <a:t>gains </a:t>
            </a:r>
            <a:r>
              <a:rPr lang="en-US" sz="2500" b="0" dirty="0" smtClean="0">
                <a:solidFill>
                  <a:srgbClr val="0D0D0D"/>
                </a:solidFill>
                <a:cs typeface="Arial" pitchFamily="34" charset="0"/>
              </a:rPr>
              <a:t>control</a:t>
            </a:r>
            <a:r>
              <a:rPr lang="en-US" sz="2500" b="0" dirty="0">
                <a:solidFill>
                  <a:srgbClr val="0D0D0D"/>
                </a:solidFill>
                <a:cs typeface="Arial" pitchFamily="34" charset="0"/>
              </a:rPr>
              <a:t>.</a:t>
            </a:r>
          </a:p>
        </p:txBody>
      </p:sp>
      <p:pic>
        <p:nvPicPr>
          <p:cNvPr id="7" name="Picture 13" descr="OhioSouthogogif"/>
          <p:cNvPicPr>
            <a:picLocks noChangeAspect="1" noChangeArrowheads="1"/>
          </p:cNvPicPr>
          <p:nvPr/>
        </p:nvPicPr>
        <p:blipFill>
          <a:blip r:embed="rId2" cstate="print"/>
          <a:srcRect/>
          <a:stretch>
            <a:fillRect/>
          </a:stretch>
        </p:blipFill>
        <p:spPr bwMode="auto">
          <a:xfrm>
            <a:off x="213360" y="79247"/>
            <a:ext cx="914400" cy="868363"/>
          </a:xfrm>
          <a:prstGeom prst="rect">
            <a:avLst/>
          </a:prstGeom>
          <a:noFill/>
          <a:ln w="9525">
            <a:noFill/>
            <a:miter lim="800000"/>
            <a:headEnd/>
            <a:tailEnd/>
          </a:ln>
        </p:spPr>
      </p:pic>
      <p:pic>
        <p:nvPicPr>
          <p:cNvPr id="8" name="Picture 2" descr="OhioSouthshi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640" y="53399"/>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3856" y="0"/>
            <a:ext cx="1023257" cy="1023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4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547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547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547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54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build="p" autoUpdateAnimBg="0"/>
      <p:bldP spid="105478"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dirty="0" smtClean="0"/>
              <a:t>Direct Free Kick Fouls</a:t>
            </a:r>
          </a:p>
        </p:txBody>
      </p:sp>
      <p:sp>
        <p:nvSpPr>
          <p:cNvPr id="108547" name="Text Box 3"/>
          <p:cNvSpPr txBox="1">
            <a:spLocks noChangeArrowheads="1"/>
          </p:cNvSpPr>
          <p:nvPr/>
        </p:nvSpPr>
        <p:spPr bwMode="auto">
          <a:xfrm>
            <a:off x="457200" y="1524000"/>
            <a:ext cx="5943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3200" b="0" dirty="0"/>
              <a:t>Restart with a Direct Free Kick </a:t>
            </a:r>
            <a:r>
              <a:rPr lang="en-US" sz="3200" b="0" dirty="0" smtClean="0"/>
              <a:t>(DFK) at </a:t>
            </a:r>
            <a:r>
              <a:rPr lang="en-US" sz="3200" b="0" dirty="0"/>
              <a:t>point of infraction</a:t>
            </a:r>
          </a:p>
        </p:txBody>
      </p:sp>
      <p:sp>
        <p:nvSpPr>
          <p:cNvPr id="108548" name="Text Box 4"/>
          <p:cNvSpPr txBox="1">
            <a:spLocks noChangeArrowheads="1"/>
          </p:cNvSpPr>
          <p:nvPr/>
        </p:nvSpPr>
        <p:spPr bwMode="auto">
          <a:xfrm>
            <a:off x="1143000" y="3505200"/>
            <a:ext cx="68580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3200" b="0"/>
              <a:t>Except when foul occurs by defender within the defender’s penalty area</a:t>
            </a:r>
          </a:p>
          <a:p>
            <a:pPr algn="ctr" eaLnBrk="0" hangingPunct="0"/>
            <a:r>
              <a:rPr lang="en-US" sz="3200" b="0"/>
              <a:t>in which case a Penalty Kick shall be awarded</a:t>
            </a:r>
          </a:p>
        </p:txBody>
      </p:sp>
      <p:pic>
        <p:nvPicPr>
          <p:cNvPr id="108549" name="Picture 5" descr="df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050925"/>
            <a:ext cx="2743200" cy="18129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3" descr="OhioSouthogogif"/>
          <p:cNvPicPr>
            <a:picLocks noChangeAspect="1" noChangeArrowheads="1"/>
          </p:cNvPicPr>
          <p:nvPr/>
        </p:nvPicPr>
        <p:blipFill>
          <a:blip r:embed="rId4" cstate="print"/>
          <a:srcRect/>
          <a:stretch>
            <a:fillRect/>
          </a:stretch>
        </p:blipFill>
        <p:spPr bwMode="auto">
          <a:xfrm>
            <a:off x="213360" y="79247"/>
            <a:ext cx="914400" cy="868363"/>
          </a:xfrm>
          <a:prstGeom prst="rect">
            <a:avLst/>
          </a:prstGeom>
          <a:noFill/>
          <a:ln w="9525">
            <a:noFill/>
            <a:miter lim="800000"/>
            <a:headEnd/>
            <a:tailEnd/>
          </a:ln>
        </p:spPr>
      </p:pic>
      <p:pic>
        <p:nvPicPr>
          <p:cNvPr id="7" name="Picture 2"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640" y="53399"/>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3856" y="0"/>
            <a:ext cx="1023257" cy="1023257"/>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905000"/>
            <a:ext cx="8077200" cy="2462213"/>
          </a:xfrm>
          <a:prstGeom prst="rect">
            <a:avLst/>
          </a:prstGeom>
          <a:solidFill>
            <a:srgbClr val="FFFF00"/>
          </a:solidFill>
          <a:ln>
            <a:solidFill>
              <a:srgbClr val="C00000"/>
            </a:solidFill>
          </a:ln>
        </p:spPr>
        <p:txBody>
          <a:bodyPr wrap="square">
            <a:spAutoFit/>
          </a:bodyPr>
          <a:lstStyle/>
          <a:p>
            <a:r>
              <a:rPr lang="en-US" sz="2200" dirty="0" smtClean="0"/>
              <a:t>A </a:t>
            </a:r>
            <a:r>
              <a:rPr lang="en-US" sz="2200" dirty="0" smtClean="0">
                <a:solidFill>
                  <a:srgbClr val="C00000"/>
                </a:solidFill>
              </a:rPr>
              <a:t>DFK (or PK) </a:t>
            </a:r>
            <a:r>
              <a:rPr lang="en-US" sz="2200" dirty="0" smtClean="0"/>
              <a:t>is awarded if the ball is in play and a </a:t>
            </a:r>
            <a:r>
              <a:rPr lang="en-US" sz="2200" dirty="0" smtClean="0">
                <a:solidFill>
                  <a:srgbClr val="0000FF"/>
                </a:solidFill>
              </a:rPr>
              <a:t>player</a:t>
            </a:r>
            <a:r>
              <a:rPr lang="en-US" sz="2200" dirty="0" smtClean="0"/>
              <a:t> commits an offense on the field-of-play against: </a:t>
            </a:r>
          </a:p>
          <a:p>
            <a:pPr marL="800100" lvl="1" indent="-342900">
              <a:buFont typeface="Wingdings" panose="05000000000000000000" pitchFamily="2" charset="2"/>
              <a:buChar char="§"/>
            </a:pPr>
            <a:r>
              <a:rPr lang="en-US" sz="2200" dirty="0" smtClean="0"/>
              <a:t>a team-mate</a:t>
            </a:r>
          </a:p>
          <a:p>
            <a:pPr marL="800100" lvl="1" indent="-342900">
              <a:buFont typeface="Wingdings" panose="05000000000000000000" pitchFamily="2" charset="2"/>
              <a:buChar char="§"/>
            </a:pPr>
            <a:r>
              <a:rPr lang="en-US" sz="2200" dirty="0"/>
              <a:t>a </a:t>
            </a:r>
            <a:r>
              <a:rPr lang="en-US" sz="2200" dirty="0" smtClean="0"/>
              <a:t>substitute</a:t>
            </a:r>
          </a:p>
          <a:p>
            <a:pPr marL="800100" lvl="1" indent="-342900">
              <a:buFont typeface="Wingdings" panose="05000000000000000000" pitchFamily="2" charset="2"/>
              <a:buChar char="§"/>
            </a:pPr>
            <a:r>
              <a:rPr lang="en-US" sz="2200" dirty="0"/>
              <a:t>a substituted </a:t>
            </a:r>
            <a:r>
              <a:rPr lang="en-US" sz="2200" dirty="0" smtClean="0"/>
              <a:t>player</a:t>
            </a:r>
          </a:p>
          <a:p>
            <a:pPr marL="800100" lvl="1" indent="-342900">
              <a:buFont typeface="Wingdings" panose="05000000000000000000" pitchFamily="2" charset="2"/>
              <a:buChar char="§"/>
            </a:pPr>
            <a:r>
              <a:rPr lang="en-US" sz="2200" dirty="0"/>
              <a:t>a </a:t>
            </a:r>
            <a:r>
              <a:rPr lang="en-US" sz="2200" dirty="0" smtClean="0"/>
              <a:t>team official (either team)</a:t>
            </a:r>
          </a:p>
          <a:p>
            <a:pPr marL="800100" lvl="1" indent="-342900">
              <a:buFont typeface="Wingdings" panose="05000000000000000000" pitchFamily="2" charset="2"/>
              <a:buChar char="§"/>
            </a:pPr>
            <a:r>
              <a:rPr lang="en-US" sz="2200" dirty="0">
                <a:solidFill>
                  <a:srgbClr val="C00000"/>
                </a:solidFill>
              </a:rPr>
              <a:t>a match </a:t>
            </a:r>
            <a:r>
              <a:rPr lang="en-US" sz="2200" dirty="0" smtClean="0">
                <a:solidFill>
                  <a:srgbClr val="C00000"/>
                </a:solidFill>
              </a:rPr>
              <a:t>official (referee or AR)</a:t>
            </a:r>
          </a:p>
        </p:txBody>
      </p:sp>
      <p:sp>
        <p:nvSpPr>
          <p:cNvPr id="8" name="Rectangle 7"/>
          <p:cNvSpPr/>
          <p:nvPr/>
        </p:nvSpPr>
        <p:spPr>
          <a:xfrm>
            <a:off x="533400" y="5486400"/>
            <a:ext cx="8077200" cy="892552"/>
          </a:xfrm>
          <a:prstGeom prst="rect">
            <a:avLst/>
          </a:prstGeom>
          <a:noFill/>
          <a:ln>
            <a:noFill/>
          </a:ln>
        </p:spPr>
        <p:txBody>
          <a:bodyPr wrap="square">
            <a:spAutoFit/>
          </a:bodyPr>
          <a:lstStyle/>
          <a:p>
            <a:endParaRPr lang="en-US" sz="800" i="1" dirty="0" smtClean="0">
              <a:solidFill>
                <a:srgbClr val="0000FF"/>
              </a:solidFill>
            </a:endParaRPr>
          </a:p>
          <a:p>
            <a:r>
              <a:rPr lang="en-US" sz="2200" i="1" dirty="0" smtClean="0">
                <a:solidFill>
                  <a:srgbClr val="0000FF"/>
                </a:solidFill>
              </a:rPr>
              <a:t>A </a:t>
            </a:r>
            <a:r>
              <a:rPr lang="en-US" sz="2200" i="1" dirty="0" smtClean="0">
                <a:solidFill>
                  <a:srgbClr val="C00000"/>
                </a:solidFill>
              </a:rPr>
              <a:t>DFK </a:t>
            </a:r>
            <a:r>
              <a:rPr lang="en-US" sz="2200" i="1" dirty="0" smtClean="0">
                <a:solidFill>
                  <a:srgbClr val="C00000"/>
                </a:solidFill>
              </a:rPr>
              <a:t>(or PK) </a:t>
            </a:r>
            <a:r>
              <a:rPr lang="en-US" sz="2200" i="1" dirty="0" smtClean="0">
                <a:solidFill>
                  <a:srgbClr val="0000FF"/>
                </a:solidFill>
              </a:rPr>
              <a:t>restart is </a:t>
            </a:r>
            <a:r>
              <a:rPr lang="en-US" sz="2200" i="1" dirty="0" smtClean="0">
                <a:solidFill>
                  <a:srgbClr val="0000FF"/>
                </a:solidFill>
              </a:rPr>
              <a:t>also </a:t>
            </a:r>
            <a:r>
              <a:rPr lang="en-US" sz="2200" i="1" dirty="0" smtClean="0">
                <a:solidFill>
                  <a:srgbClr val="0000FF"/>
                </a:solidFill>
              </a:rPr>
              <a:t>to </a:t>
            </a:r>
            <a:r>
              <a:rPr lang="en-US" sz="2200" i="1" dirty="0" smtClean="0">
                <a:solidFill>
                  <a:srgbClr val="0000FF"/>
                </a:solidFill>
              </a:rPr>
              <a:t>be administered for </a:t>
            </a:r>
            <a:r>
              <a:rPr lang="en-US" sz="2200" i="1" dirty="0" smtClean="0">
                <a:solidFill>
                  <a:srgbClr val="0000FF"/>
                </a:solidFill>
              </a:rPr>
              <a:t>a  player committing </a:t>
            </a:r>
            <a:r>
              <a:rPr lang="en-US" sz="2200" i="1" dirty="0" smtClean="0">
                <a:solidFill>
                  <a:srgbClr val="0000FF"/>
                </a:solidFill>
              </a:rPr>
              <a:t>an offense against </a:t>
            </a:r>
            <a:r>
              <a:rPr lang="en-US" sz="2200" i="1" dirty="0" smtClean="0"/>
              <a:t>any other participant</a:t>
            </a:r>
            <a:r>
              <a:rPr lang="en-US" sz="2200" i="1" dirty="0" smtClean="0">
                <a:solidFill>
                  <a:srgbClr val="0000FF"/>
                </a:solidFill>
              </a:rPr>
              <a:t>.</a:t>
            </a:r>
            <a:endParaRPr lang="en-US" sz="2200" i="1" dirty="0">
              <a:solidFill>
                <a:srgbClr val="0000FF"/>
              </a:solidFill>
            </a:endParaRPr>
          </a:p>
        </p:txBody>
      </p:sp>
      <p:sp>
        <p:nvSpPr>
          <p:cNvPr id="9" name="Rectangle 8"/>
          <p:cNvSpPr/>
          <p:nvPr/>
        </p:nvSpPr>
        <p:spPr>
          <a:xfrm>
            <a:off x="856662" y="1143000"/>
            <a:ext cx="7449138" cy="646331"/>
          </a:xfrm>
          <a:prstGeom prst="rect">
            <a:avLst/>
          </a:prstGeom>
        </p:spPr>
        <p:txBody>
          <a:bodyPr wrap="square">
            <a:spAutoFit/>
          </a:bodyPr>
          <a:lstStyle/>
          <a:p>
            <a:pPr algn="ctr"/>
            <a:r>
              <a:rPr lang="en-US" sz="3600" dirty="0" smtClean="0"/>
              <a:t>Law </a:t>
            </a:r>
            <a:r>
              <a:rPr lang="en-US" sz="3600" dirty="0" smtClean="0"/>
              <a:t>12 Additional Conditions</a:t>
            </a:r>
            <a:endParaRPr lang="en-US" sz="3600" dirty="0"/>
          </a:p>
        </p:txBody>
      </p:sp>
      <p:sp>
        <p:nvSpPr>
          <p:cNvPr id="10"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dirty="0" smtClean="0"/>
              <a:t>Direct Free Kick Infractions</a:t>
            </a:r>
          </a:p>
        </p:txBody>
      </p:sp>
      <p:sp>
        <p:nvSpPr>
          <p:cNvPr id="4" name="TextBox 3"/>
          <p:cNvSpPr txBox="1"/>
          <p:nvPr/>
        </p:nvSpPr>
        <p:spPr>
          <a:xfrm>
            <a:off x="533400" y="4648200"/>
            <a:ext cx="8106335" cy="707886"/>
          </a:xfrm>
          <a:prstGeom prst="rect">
            <a:avLst/>
          </a:prstGeom>
          <a:solidFill>
            <a:schemeClr val="bg1"/>
          </a:solidFill>
          <a:ln>
            <a:solidFill>
              <a:schemeClr val="tx1"/>
            </a:solidFill>
          </a:ln>
        </p:spPr>
        <p:txBody>
          <a:bodyPr wrap="square" rtlCol="0">
            <a:spAutoFit/>
          </a:bodyPr>
          <a:lstStyle/>
          <a:p>
            <a:r>
              <a:rPr lang="en-US" dirty="0" smtClean="0"/>
              <a:t>Remember, a FOUL was defined as an offense by a player against an opposing player.</a:t>
            </a:r>
            <a:endParaRPr lang="en-US" dirty="0"/>
          </a:p>
        </p:txBody>
      </p:sp>
      <p:pic>
        <p:nvPicPr>
          <p:cNvPr id="15" name="Picture 2" descr="OhioSouthshirt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640" y="53399"/>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3856" y="0"/>
            <a:ext cx="1023257" cy="1023257"/>
          </a:xfrm>
          <a:prstGeom prst="rect">
            <a:avLst/>
          </a:prstGeom>
        </p:spPr>
      </p:pic>
    </p:spTree>
    <p:extLst>
      <p:ext uri="{BB962C8B-B14F-4D97-AF65-F5344CB8AC3E}">
        <p14:creationId xmlns:p14="http://schemas.microsoft.com/office/powerpoint/2010/main" val="369514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mtClean="0"/>
              <a:t>Foul Conditions</a:t>
            </a:r>
          </a:p>
        </p:txBody>
      </p:sp>
      <p:sp>
        <p:nvSpPr>
          <p:cNvPr id="31747" name="Rectangle 3"/>
          <p:cNvSpPr>
            <a:spLocks noChangeArrowheads="1"/>
          </p:cNvSpPr>
          <p:nvPr/>
        </p:nvSpPr>
        <p:spPr bwMode="auto">
          <a:xfrm>
            <a:off x="0" y="11430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5563" indent="3175" algn="ctr" defTabSz="457200" eaLnBrk="0" hangingPunct="0">
              <a:spcBef>
                <a:spcPts val="0"/>
              </a:spcBef>
              <a:spcAft>
                <a:spcPts val="0"/>
              </a:spcAft>
              <a:buClr>
                <a:schemeClr val="tx1"/>
              </a:buClr>
            </a:pPr>
            <a:r>
              <a:rPr lang="en-US" sz="4000" dirty="0" smtClean="0">
                <a:cs typeface="Arial" pitchFamily="34" charset="0"/>
              </a:rPr>
              <a:t>Remember - A </a:t>
            </a:r>
            <a:r>
              <a:rPr lang="en-US" sz="4000" dirty="0">
                <a:cs typeface="Arial" pitchFamily="34" charset="0"/>
              </a:rPr>
              <a:t>foul may only </a:t>
            </a:r>
            <a:r>
              <a:rPr lang="en-US" sz="4000" dirty="0" smtClean="0">
                <a:cs typeface="Arial" pitchFamily="34" charset="0"/>
              </a:rPr>
              <a:t>occur</a:t>
            </a:r>
          </a:p>
          <a:p>
            <a:pPr marL="55563" indent="3175" algn="ctr" defTabSz="457200" eaLnBrk="0" hangingPunct="0">
              <a:spcBef>
                <a:spcPct val="20000"/>
              </a:spcBef>
              <a:spcAft>
                <a:spcPts val="1200"/>
              </a:spcAft>
              <a:buClr>
                <a:schemeClr val="tx1"/>
              </a:buClr>
            </a:pPr>
            <a:r>
              <a:rPr lang="en-US" sz="4000" dirty="0" smtClean="0">
                <a:cs typeface="Arial" pitchFamily="34" charset="0"/>
              </a:rPr>
              <a:t>ONLY when…</a:t>
            </a:r>
            <a:endParaRPr lang="en-US" sz="4000" dirty="0">
              <a:cs typeface="Arial" pitchFamily="34" charset="0"/>
            </a:endParaRPr>
          </a:p>
          <a:p>
            <a:pPr marL="514350" indent="-514350" defTabSz="457200" eaLnBrk="0" hangingPunct="0">
              <a:spcBef>
                <a:spcPct val="20000"/>
              </a:spcBef>
              <a:buClr>
                <a:schemeClr val="tx1"/>
              </a:buClr>
              <a:buFont typeface="+mj-lt"/>
              <a:buAutoNum type="arabicPeriod"/>
            </a:pPr>
            <a:r>
              <a:rPr lang="en-US" sz="3200" b="0" dirty="0" smtClean="0">
                <a:cs typeface="Arial" pitchFamily="34" charset="0"/>
              </a:rPr>
              <a:t>When the ball is in play</a:t>
            </a:r>
          </a:p>
          <a:p>
            <a:pPr marL="514350" indent="-514350" defTabSz="457200" eaLnBrk="0" hangingPunct="0">
              <a:spcBef>
                <a:spcPct val="20000"/>
              </a:spcBef>
              <a:buClr>
                <a:schemeClr val="tx1"/>
              </a:buClr>
              <a:buFont typeface="+mj-lt"/>
              <a:buAutoNum type="arabicPeriod"/>
            </a:pPr>
            <a:r>
              <a:rPr lang="en-US" sz="3200" b="0" dirty="0" smtClean="0">
                <a:cs typeface="Arial" pitchFamily="34" charset="0"/>
              </a:rPr>
              <a:t>When the ball is on the field of play</a:t>
            </a:r>
          </a:p>
          <a:p>
            <a:pPr marL="514350" indent="-514350" defTabSz="457200" eaLnBrk="0" hangingPunct="0">
              <a:spcBef>
                <a:spcPct val="20000"/>
              </a:spcBef>
              <a:buClr>
                <a:schemeClr val="tx1"/>
              </a:buClr>
              <a:buFont typeface="+mj-lt"/>
              <a:buAutoNum type="arabicPeriod"/>
            </a:pPr>
            <a:r>
              <a:rPr lang="en-US" sz="3200" b="0" dirty="0" smtClean="0">
                <a:cs typeface="Arial" pitchFamily="34" charset="0"/>
              </a:rPr>
              <a:t>When the action is </a:t>
            </a:r>
            <a:r>
              <a:rPr lang="en-US" sz="3200" b="0" dirty="0">
                <a:cs typeface="Arial" pitchFamily="34" charset="0"/>
              </a:rPr>
              <a:t>committed by a player</a:t>
            </a:r>
            <a:r>
              <a:rPr lang="en-US" sz="3200" b="0" dirty="0" smtClean="0">
                <a:cs typeface="Arial" pitchFamily="34" charset="0"/>
              </a:rPr>
              <a:t>…</a:t>
            </a:r>
          </a:p>
          <a:p>
            <a:pPr marL="514350" indent="-514350" defTabSz="457200" eaLnBrk="0" hangingPunct="0">
              <a:spcBef>
                <a:spcPct val="20000"/>
              </a:spcBef>
              <a:spcAft>
                <a:spcPts val="1200"/>
              </a:spcAft>
              <a:buClr>
                <a:schemeClr val="tx1"/>
              </a:buClr>
              <a:buFont typeface="+mj-lt"/>
              <a:buAutoNum type="arabicPeriod"/>
            </a:pPr>
            <a:r>
              <a:rPr lang="en-US" sz="3200" b="0" dirty="0" smtClean="0">
                <a:cs typeface="Arial" pitchFamily="34" charset="0"/>
              </a:rPr>
              <a:t>Against </a:t>
            </a:r>
            <a:r>
              <a:rPr lang="en-US" sz="3200" b="0" dirty="0">
                <a:cs typeface="Arial" pitchFamily="34" charset="0"/>
              </a:rPr>
              <a:t>an </a:t>
            </a:r>
            <a:r>
              <a:rPr lang="en-US" sz="3200" b="0" dirty="0" smtClean="0">
                <a:cs typeface="Arial" pitchFamily="34" charset="0"/>
              </a:rPr>
              <a:t>opponent who is also a player</a:t>
            </a:r>
          </a:p>
          <a:p>
            <a:pPr marL="514350" indent="-514350" algn="ctr" defTabSz="457200" eaLnBrk="0" hangingPunct="0">
              <a:spcBef>
                <a:spcPct val="20000"/>
              </a:spcBef>
              <a:buClr>
                <a:schemeClr val="tx1"/>
              </a:buClr>
            </a:pPr>
            <a:r>
              <a:rPr lang="en-US" sz="3600" dirty="0" smtClean="0">
                <a:solidFill>
                  <a:srgbClr val="FF0000"/>
                </a:solidFill>
                <a:cs typeface="Arial" pitchFamily="34" charset="0"/>
              </a:rPr>
              <a:t>The action is not a </a:t>
            </a:r>
            <a:r>
              <a:rPr lang="en-US" sz="3600" dirty="0" smtClean="0">
                <a:solidFill>
                  <a:srgbClr val="0000FF"/>
                </a:solidFill>
                <a:cs typeface="Arial" pitchFamily="34" charset="0"/>
              </a:rPr>
              <a:t>foul</a:t>
            </a:r>
            <a:r>
              <a:rPr lang="en-US" sz="3600" dirty="0" smtClean="0">
                <a:solidFill>
                  <a:srgbClr val="FF0000"/>
                </a:solidFill>
                <a:cs typeface="Arial" pitchFamily="34" charset="0"/>
              </a:rPr>
              <a:t> unless all 4 of these conditions are met.</a:t>
            </a:r>
            <a:endParaRPr lang="en-US" sz="3600" dirty="0">
              <a:solidFill>
                <a:srgbClr val="FF0000"/>
              </a:solidFill>
              <a:cs typeface="Arial" pitchFamily="34" charset="0"/>
            </a:endParaRPr>
          </a:p>
        </p:txBody>
      </p:sp>
      <p:pic>
        <p:nvPicPr>
          <p:cNvPr id="4" name="Picture 13" descr="OhioSouthogogif"/>
          <p:cNvPicPr>
            <a:picLocks noChangeAspect="1" noChangeArrowheads="1"/>
          </p:cNvPicPr>
          <p:nvPr/>
        </p:nvPicPr>
        <p:blipFill>
          <a:blip r:embed="rId3" cstate="print"/>
          <a:srcRect/>
          <a:stretch>
            <a:fillRect/>
          </a:stretch>
        </p:blipFill>
        <p:spPr bwMode="auto">
          <a:xfrm>
            <a:off x="213360" y="79247"/>
            <a:ext cx="914400" cy="868363"/>
          </a:xfrm>
          <a:prstGeom prst="rect">
            <a:avLst/>
          </a:prstGeom>
          <a:noFill/>
          <a:ln w="9525">
            <a:noFill/>
            <a:miter lim="800000"/>
            <a:headEnd/>
            <a:tailEnd/>
          </a:ln>
        </p:spPr>
      </p:pic>
      <p:pic>
        <p:nvPicPr>
          <p:cNvPr id="5" name="Picture 2" descr="OhioSouthshir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640" y="53399"/>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3856" y="0"/>
            <a:ext cx="1023257" cy="1023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md__JD_0344AD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4876800" cy="4339609"/>
          </a:xfrm>
          <a:prstGeom prst="rect">
            <a:avLst/>
          </a:prstGeom>
          <a:noFill/>
          <a:extLst>
            <a:ext uri="{909E8E84-426E-40DD-AFC4-6F175D3DCCD1}">
              <a14:hiddenFill xmlns:a14="http://schemas.microsoft.com/office/drawing/2010/main">
                <a:solidFill>
                  <a:srgbClr val="FFFFFF"/>
                </a:solidFill>
              </a14:hiddenFill>
            </a:ext>
          </a:extLst>
        </p:spPr>
      </p:pic>
      <p:sp>
        <p:nvSpPr>
          <p:cNvPr id="28675"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dirty="0" smtClean="0"/>
              <a:t>Law 12 – DFK Fouls</a:t>
            </a:r>
          </a:p>
        </p:txBody>
      </p:sp>
      <p:pic>
        <p:nvPicPr>
          <p:cNvPr id="6" name="Picture 13" descr="OhioSouthogogif"/>
          <p:cNvPicPr>
            <a:picLocks noChangeAspect="1" noChangeArrowheads="1"/>
          </p:cNvPicPr>
          <p:nvPr/>
        </p:nvPicPr>
        <p:blipFill>
          <a:blip r:embed="rId3" cstate="print"/>
          <a:srcRect/>
          <a:stretch>
            <a:fillRect/>
          </a:stretch>
        </p:blipFill>
        <p:spPr bwMode="auto">
          <a:xfrm>
            <a:off x="213360" y="79247"/>
            <a:ext cx="914400" cy="868363"/>
          </a:xfrm>
          <a:prstGeom prst="rect">
            <a:avLst/>
          </a:prstGeom>
          <a:noFill/>
          <a:ln w="9525">
            <a:noFill/>
            <a:miter lim="800000"/>
            <a:headEnd/>
            <a:tailEnd/>
          </a:ln>
        </p:spPr>
      </p:pic>
      <p:sp>
        <p:nvSpPr>
          <p:cNvPr id="8" name="Text Box 4"/>
          <p:cNvSpPr txBox="1">
            <a:spLocks noChangeArrowheads="1"/>
          </p:cNvSpPr>
          <p:nvPr/>
        </p:nvSpPr>
        <p:spPr bwMode="auto">
          <a:xfrm>
            <a:off x="5105400" y="1828800"/>
            <a:ext cx="38862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0"/>
              </a:spcBef>
            </a:pPr>
            <a:r>
              <a:rPr lang="en-US" sz="3200" u="sng" dirty="0" smtClean="0"/>
              <a:t>The 2 Types</a:t>
            </a:r>
          </a:p>
          <a:p>
            <a:pPr algn="ctr">
              <a:spcBef>
                <a:spcPts val="0"/>
              </a:spcBef>
            </a:pPr>
            <a:r>
              <a:rPr lang="en-US" sz="3200" u="sng" dirty="0" smtClean="0"/>
              <a:t> of Fouls</a:t>
            </a:r>
          </a:p>
          <a:p>
            <a:pPr algn="ctr">
              <a:spcBef>
                <a:spcPts val="0"/>
              </a:spcBef>
            </a:pPr>
            <a:endParaRPr lang="en-US" sz="3200" u="sng" dirty="0" smtClean="0"/>
          </a:p>
          <a:p>
            <a:pPr marL="914400" indent="-457200">
              <a:spcBef>
                <a:spcPct val="50000"/>
              </a:spcBef>
              <a:buAutoNum type="arabicPeriod"/>
            </a:pPr>
            <a:r>
              <a:rPr lang="en-US" sz="3200" dirty="0" smtClean="0"/>
              <a:t>DFK Fouls</a:t>
            </a:r>
          </a:p>
          <a:p>
            <a:pPr marL="914400" indent="-457200">
              <a:spcBef>
                <a:spcPct val="50000"/>
              </a:spcBef>
              <a:buAutoNum type="arabicPeriod"/>
            </a:pPr>
            <a:r>
              <a:rPr lang="en-US" sz="3200" dirty="0" smtClean="0"/>
              <a:t>IFK Fouls</a:t>
            </a:r>
            <a:endParaRPr lang="en-US" sz="3200" dirty="0"/>
          </a:p>
        </p:txBody>
      </p:sp>
      <p:pic>
        <p:nvPicPr>
          <p:cNvPr id="9" name="Picture 2" descr="OhioSouthshir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640" y="53399"/>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3856" y="0"/>
            <a:ext cx="1023257" cy="1023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dirty="0" smtClean="0"/>
              <a:t>Direct Free Kick Fouls – 10 Total</a:t>
            </a:r>
          </a:p>
        </p:txBody>
      </p:sp>
      <p:sp>
        <p:nvSpPr>
          <p:cNvPr id="35844" name="Text Box 4"/>
          <p:cNvSpPr txBox="1">
            <a:spLocks noChangeArrowheads="1"/>
          </p:cNvSpPr>
          <p:nvPr/>
        </p:nvSpPr>
        <p:spPr bwMode="auto">
          <a:xfrm>
            <a:off x="0" y="1371600"/>
            <a:ext cx="9143999"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4000" dirty="0" smtClean="0"/>
              <a:t>There are  10 Direct </a:t>
            </a:r>
            <a:r>
              <a:rPr lang="en-US" sz="4000" dirty="0"/>
              <a:t>F</a:t>
            </a:r>
            <a:r>
              <a:rPr lang="en-US" sz="4000" dirty="0" smtClean="0"/>
              <a:t>ree </a:t>
            </a:r>
            <a:r>
              <a:rPr lang="en-US" sz="4000" dirty="0"/>
              <a:t>K</a:t>
            </a:r>
            <a:r>
              <a:rPr lang="en-US" sz="4000" dirty="0" smtClean="0"/>
              <a:t>ick fouls.  </a:t>
            </a:r>
          </a:p>
          <a:p>
            <a:pPr algn="ctr">
              <a:spcBef>
                <a:spcPct val="50000"/>
              </a:spcBef>
            </a:pPr>
            <a:endParaRPr lang="en-US" sz="2800" dirty="0" smtClean="0"/>
          </a:p>
          <a:p>
            <a:pPr algn="ctr">
              <a:spcBef>
                <a:spcPct val="50000"/>
              </a:spcBef>
            </a:pPr>
            <a:r>
              <a:rPr lang="en-US" sz="4000" dirty="0" smtClean="0"/>
              <a:t>7 of these 10 DFK Fouls must be committed in a </a:t>
            </a:r>
            <a:r>
              <a:rPr lang="en-US" sz="4000" dirty="0"/>
              <a:t>manner considered by the referee to be </a:t>
            </a:r>
            <a:r>
              <a:rPr lang="en-US" sz="4000" dirty="0">
                <a:solidFill>
                  <a:srgbClr val="0000FF"/>
                </a:solidFill>
              </a:rPr>
              <a:t>careless</a:t>
            </a:r>
            <a:r>
              <a:rPr lang="en-US" sz="4000" dirty="0"/>
              <a:t>, </a:t>
            </a:r>
            <a:r>
              <a:rPr lang="en-US" sz="4000" dirty="0">
                <a:solidFill>
                  <a:srgbClr val="FFFF00"/>
                </a:solidFill>
              </a:rPr>
              <a:t>reckless</a:t>
            </a:r>
            <a:r>
              <a:rPr lang="en-US" sz="4000" dirty="0"/>
              <a:t> </a:t>
            </a:r>
            <a:r>
              <a:rPr lang="en-US" sz="4000" dirty="0" smtClean="0"/>
              <a:t> or </a:t>
            </a:r>
            <a:r>
              <a:rPr lang="en-US" sz="4000" dirty="0"/>
              <a:t>using </a:t>
            </a:r>
            <a:r>
              <a:rPr lang="en-US" sz="4000" dirty="0" smtClean="0"/>
              <a:t>excessive  </a:t>
            </a:r>
            <a:r>
              <a:rPr lang="en-US" sz="4000" dirty="0"/>
              <a:t>force.</a:t>
            </a:r>
          </a:p>
        </p:txBody>
      </p:sp>
      <p:pic>
        <p:nvPicPr>
          <p:cNvPr id="5" name="Picture 13" descr="OhioSouthogogif"/>
          <p:cNvPicPr>
            <a:picLocks noChangeAspect="1" noChangeArrowheads="1"/>
          </p:cNvPicPr>
          <p:nvPr/>
        </p:nvPicPr>
        <p:blipFill>
          <a:blip r:embed="rId3" cstate="print"/>
          <a:srcRect/>
          <a:stretch>
            <a:fillRect/>
          </a:stretch>
        </p:blipFill>
        <p:spPr bwMode="auto">
          <a:xfrm>
            <a:off x="213360" y="79247"/>
            <a:ext cx="914400" cy="868363"/>
          </a:xfrm>
          <a:prstGeom prst="rect">
            <a:avLst/>
          </a:prstGeom>
          <a:noFill/>
          <a:ln w="9525">
            <a:noFill/>
            <a:miter lim="800000"/>
            <a:headEnd/>
            <a:tailEnd/>
          </a:ln>
        </p:spPr>
      </p:pic>
      <p:pic>
        <p:nvPicPr>
          <p:cNvPr id="6" name="Picture 2" descr="OhioSouthshir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640" y="53399"/>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3856" y="0"/>
            <a:ext cx="1023257" cy="1023257"/>
          </a:xfrm>
          <a:prstGeom prst="rect">
            <a:avLst/>
          </a:prstGeom>
        </p:spPr>
      </p:pic>
      <p:sp>
        <p:nvSpPr>
          <p:cNvPr id="2" name="TextBox 1"/>
          <p:cNvSpPr txBox="1"/>
          <p:nvPr/>
        </p:nvSpPr>
        <p:spPr>
          <a:xfrm>
            <a:off x="152400" y="4778597"/>
            <a:ext cx="2362200" cy="707886"/>
          </a:xfrm>
          <a:prstGeom prst="rect">
            <a:avLst/>
          </a:prstGeom>
          <a:solidFill>
            <a:schemeClr val="tx1"/>
          </a:solidFill>
        </p:spPr>
        <p:txBody>
          <a:bodyPr wrap="square" rtlCol="0">
            <a:spAutoFit/>
          </a:bodyPr>
          <a:lstStyle/>
          <a:p>
            <a:r>
              <a:rPr lang="en-US" sz="4000" dirty="0" smtClean="0">
                <a:solidFill>
                  <a:srgbClr val="FFFF00"/>
                </a:solidFill>
              </a:rPr>
              <a:t> reckless</a:t>
            </a:r>
            <a:r>
              <a:rPr lang="en-US" sz="4000" dirty="0" smtClean="0"/>
              <a:t>                   </a:t>
            </a:r>
          </a:p>
        </p:txBody>
      </p:sp>
      <p:sp>
        <p:nvSpPr>
          <p:cNvPr id="8" name="TextBox 7"/>
          <p:cNvSpPr txBox="1"/>
          <p:nvPr/>
        </p:nvSpPr>
        <p:spPr>
          <a:xfrm>
            <a:off x="4648200" y="4764742"/>
            <a:ext cx="2795156" cy="707886"/>
          </a:xfrm>
          <a:prstGeom prst="rect">
            <a:avLst/>
          </a:prstGeom>
          <a:solidFill>
            <a:schemeClr val="tx1"/>
          </a:solidFill>
        </p:spPr>
        <p:txBody>
          <a:bodyPr wrap="square" rtlCol="0">
            <a:spAutoFit/>
          </a:bodyPr>
          <a:lstStyle/>
          <a:p>
            <a:r>
              <a:rPr lang="en-US" sz="4000" dirty="0" smtClean="0">
                <a:solidFill>
                  <a:srgbClr val="FF0000"/>
                </a:solidFill>
              </a:rPr>
              <a:t> excessive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dirty="0" smtClean="0"/>
              <a:t>Definitions</a:t>
            </a:r>
          </a:p>
        </p:txBody>
      </p:sp>
      <p:sp>
        <p:nvSpPr>
          <p:cNvPr id="33795" name="Text Box 3"/>
          <p:cNvSpPr txBox="1">
            <a:spLocks noChangeArrowheads="1"/>
          </p:cNvSpPr>
          <p:nvPr/>
        </p:nvSpPr>
        <p:spPr bwMode="auto">
          <a:xfrm>
            <a:off x="1295400" y="1333500"/>
            <a:ext cx="62484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dirty="0">
                <a:solidFill>
                  <a:srgbClr val="0000FF"/>
                </a:solidFill>
              </a:rPr>
              <a:t>Careless </a:t>
            </a:r>
            <a:r>
              <a:rPr lang="en-US" sz="2800" b="0" dirty="0">
                <a:solidFill>
                  <a:srgbClr val="0000FF"/>
                </a:solidFill>
              </a:rPr>
              <a:t>\ </a:t>
            </a:r>
            <a:r>
              <a:rPr lang="en-US" sz="2800" b="0" i="1" dirty="0" err="1">
                <a:solidFill>
                  <a:srgbClr val="0000FF"/>
                </a:solidFill>
              </a:rPr>
              <a:t>adj</a:t>
            </a:r>
            <a:r>
              <a:rPr lang="en-US" sz="2800" b="0" dirty="0">
                <a:solidFill>
                  <a:srgbClr val="0000FF"/>
                </a:solidFill>
              </a:rPr>
              <a:t>  1: unconcerned, indifferent   2: not showing care.</a:t>
            </a:r>
            <a:endParaRPr lang="en-US" sz="2800" dirty="0">
              <a:solidFill>
                <a:srgbClr val="0000FF"/>
              </a:solidFill>
            </a:endParaRPr>
          </a:p>
          <a:p>
            <a:pPr eaLnBrk="0" hangingPunct="0">
              <a:spcBef>
                <a:spcPct val="50000"/>
              </a:spcBef>
            </a:pPr>
            <a:endParaRPr lang="en-US" sz="2800" dirty="0" smtClean="0"/>
          </a:p>
          <a:p>
            <a:pPr eaLnBrk="0" hangingPunct="0">
              <a:spcBef>
                <a:spcPct val="50000"/>
              </a:spcBef>
            </a:pPr>
            <a:endParaRPr lang="en-US" sz="2800" dirty="0"/>
          </a:p>
          <a:p>
            <a:pPr eaLnBrk="0" hangingPunct="0">
              <a:spcBef>
                <a:spcPct val="50000"/>
              </a:spcBef>
            </a:pPr>
            <a:endParaRPr lang="en-US" sz="2800" dirty="0" smtClean="0"/>
          </a:p>
          <a:p>
            <a:pPr eaLnBrk="0" hangingPunct="0">
              <a:spcBef>
                <a:spcPct val="50000"/>
              </a:spcBef>
            </a:pPr>
            <a:endParaRPr lang="en-US" sz="2800" dirty="0"/>
          </a:p>
          <a:p>
            <a:pPr eaLnBrk="0" hangingPunct="0">
              <a:spcBef>
                <a:spcPct val="50000"/>
              </a:spcBef>
            </a:pPr>
            <a:r>
              <a:rPr lang="en-US" sz="2800" dirty="0" smtClean="0"/>
              <a:t>Force</a:t>
            </a:r>
            <a:r>
              <a:rPr lang="en-US" sz="2800" b="0" dirty="0" smtClean="0"/>
              <a:t> </a:t>
            </a:r>
            <a:r>
              <a:rPr lang="en-US" sz="2800" b="0" dirty="0"/>
              <a:t>\ </a:t>
            </a:r>
            <a:r>
              <a:rPr lang="en-US" sz="2800" b="0" i="1" dirty="0" err="1"/>
              <a:t>ad</a:t>
            </a:r>
            <a:r>
              <a:rPr lang="en-US" sz="2800" b="0" dirty="0" err="1"/>
              <a:t>j</a:t>
            </a:r>
            <a:r>
              <a:rPr lang="en-US" sz="2800" b="0" dirty="0"/>
              <a:t> 1: strength or power exerted upon an object.</a:t>
            </a:r>
          </a:p>
          <a:p>
            <a:pPr eaLnBrk="0" hangingPunct="0">
              <a:spcBef>
                <a:spcPct val="50000"/>
              </a:spcBef>
            </a:pPr>
            <a:endParaRPr lang="en-US" sz="2800" b="0" dirty="0"/>
          </a:p>
        </p:txBody>
      </p:sp>
      <p:pic>
        <p:nvPicPr>
          <p:cNvPr id="4" name="Picture 13" descr="OhioSouthogogif"/>
          <p:cNvPicPr>
            <a:picLocks noChangeAspect="1" noChangeArrowheads="1"/>
          </p:cNvPicPr>
          <p:nvPr/>
        </p:nvPicPr>
        <p:blipFill>
          <a:blip r:embed="rId3" cstate="print"/>
          <a:srcRect/>
          <a:stretch>
            <a:fillRect/>
          </a:stretch>
        </p:blipFill>
        <p:spPr bwMode="auto">
          <a:xfrm>
            <a:off x="213360" y="79247"/>
            <a:ext cx="914400" cy="868363"/>
          </a:xfrm>
          <a:prstGeom prst="rect">
            <a:avLst/>
          </a:prstGeom>
          <a:noFill/>
          <a:ln w="9525">
            <a:noFill/>
            <a:miter lim="800000"/>
            <a:headEnd/>
            <a:tailEnd/>
          </a:ln>
        </p:spPr>
      </p:pic>
      <p:pic>
        <p:nvPicPr>
          <p:cNvPr id="5" name="Picture 2" descr="OhioSouthshir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640" y="53399"/>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3856" y="0"/>
            <a:ext cx="1023257" cy="1023257"/>
          </a:xfrm>
          <a:prstGeom prst="rect">
            <a:avLst/>
          </a:prstGeom>
        </p:spPr>
      </p:pic>
      <p:sp>
        <p:nvSpPr>
          <p:cNvPr id="2" name="TextBox 1"/>
          <p:cNvSpPr txBox="1"/>
          <p:nvPr/>
        </p:nvSpPr>
        <p:spPr>
          <a:xfrm>
            <a:off x="1330036" y="2362200"/>
            <a:ext cx="5562600" cy="954107"/>
          </a:xfrm>
          <a:prstGeom prst="rect">
            <a:avLst/>
          </a:prstGeom>
          <a:solidFill>
            <a:schemeClr val="tx1"/>
          </a:solidFill>
        </p:spPr>
        <p:txBody>
          <a:bodyPr wrap="square" rtlCol="0">
            <a:spAutoFit/>
          </a:bodyPr>
          <a:lstStyle/>
          <a:p>
            <a:r>
              <a:rPr lang="en-US" sz="2800" dirty="0">
                <a:solidFill>
                  <a:srgbClr val="FFFF00"/>
                </a:solidFill>
              </a:rPr>
              <a:t>Reckless </a:t>
            </a:r>
            <a:r>
              <a:rPr lang="en-US" sz="2800" b="0" dirty="0">
                <a:solidFill>
                  <a:srgbClr val="FFFF00"/>
                </a:solidFill>
              </a:rPr>
              <a:t>\ </a:t>
            </a:r>
            <a:r>
              <a:rPr lang="en-US" sz="2800" b="0" i="1" dirty="0" err="1">
                <a:solidFill>
                  <a:srgbClr val="FFFF00"/>
                </a:solidFill>
              </a:rPr>
              <a:t>adj</a:t>
            </a:r>
            <a:r>
              <a:rPr lang="en-US" sz="2800" b="0" dirty="0">
                <a:solidFill>
                  <a:srgbClr val="FFFF00"/>
                </a:solidFill>
              </a:rPr>
              <a:t>  1: lacking caution: rash  </a:t>
            </a:r>
            <a:r>
              <a:rPr lang="en-US" sz="2800" b="0" i="1" dirty="0" err="1">
                <a:solidFill>
                  <a:srgbClr val="FFFF00"/>
                </a:solidFill>
              </a:rPr>
              <a:t>syn</a:t>
            </a:r>
            <a:r>
              <a:rPr lang="en-US" sz="2800" b="0" i="1" dirty="0">
                <a:solidFill>
                  <a:srgbClr val="FFFF00"/>
                </a:solidFill>
              </a:rPr>
              <a:t>:</a:t>
            </a:r>
            <a:r>
              <a:rPr lang="en-US" sz="2800" b="0" dirty="0">
                <a:solidFill>
                  <a:srgbClr val="FFFF00"/>
                </a:solidFill>
              </a:rPr>
              <a:t> headlong, hasty</a:t>
            </a:r>
            <a:r>
              <a:rPr lang="en-US" sz="2800" b="0" dirty="0" smtClean="0">
                <a:solidFill>
                  <a:srgbClr val="FFFF00"/>
                </a:solidFill>
              </a:rPr>
              <a:t>.</a:t>
            </a:r>
            <a:endParaRPr lang="en-US" dirty="0">
              <a:solidFill>
                <a:srgbClr val="FFFF00"/>
              </a:solidFill>
            </a:endParaRPr>
          </a:p>
        </p:txBody>
      </p:sp>
      <p:sp>
        <p:nvSpPr>
          <p:cNvPr id="8" name="TextBox 7"/>
          <p:cNvSpPr txBox="1"/>
          <p:nvPr/>
        </p:nvSpPr>
        <p:spPr>
          <a:xfrm>
            <a:off x="1295400" y="3549758"/>
            <a:ext cx="5825836" cy="1384995"/>
          </a:xfrm>
          <a:prstGeom prst="rect">
            <a:avLst/>
          </a:prstGeom>
          <a:solidFill>
            <a:schemeClr val="tx1"/>
          </a:solidFill>
        </p:spPr>
        <p:txBody>
          <a:bodyPr wrap="square" rtlCol="0">
            <a:spAutoFit/>
          </a:bodyPr>
          <a:lstStyle/>
          <a:p>
            <a:pPr eaLnBrk="0" hangingPunct="0">
              <a:spcBef>
                <a:spcPct val="50000"/>
              </a:spcBef>
            </a:pPr>
            <a:r>
              <a:rPr lang="en-US" sz="2800" dirty="0">
                <a:solidFill>
                  <a:srgbClr val="FF0000"/>
                </a:solidFill>
              </a:rPr>
              <a:t>Excessive</a:t>
            </a:r>
            <a:r>
              <a:rPr lang="en-US" sz="2800" b="0" dirty="0">
                <a:solidFill>
                  <a:srgbClr val="FF0000"/>
                </a:solidFill>
              </a:rPr>
              <a:t> \ </a:t>
            </a:r>
            <a:r>
              <a:rPr lang="en-US" sz="2800" b="0" i="1" dirty="0" err="1">
                <a:solidFill>
                  <a:srgbClr val="FF0000"/>
                </a:solidFill>
              </a:rPr>
              <a:t>adj</a:t>
            </a:r>
            <a:r>
              <a:rPr lang="en-US" sz="2800" b="0" dirty="0">
                <a:solidFill>
                  <a:srgbClr val="FF0000"/>
                </a:solidFill>
              </a:rPr>
              <a:t> 1: going beyond the usual, necessary, or proper limit or degree.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uiExpand="1" build="p"/>
      <p:bldP spid="2"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5"/>
          <p:cNvSpPr>
            <a:spLocks noChangeArrowheads="1"/>
          </p:cNvSpPr>
          <p:nvPr/>
        </p:nvSpPr>
        <p:spPr bwMode="auto">
          <a:xfrm>
            <a:off x="13855" y="1158081"/>
            <a:ext cx="8423563" cy="1295400"/>
          </a:xfrm>
          <a:prstGeom prst="rect">
            <a:avLst/>
          </a:prstGeom>
          <a:noFill/>
          <a:ln w="12700">
            <a:noFill/>
            <a:miter lim="800000"/>
            <a:headEnd/>
            <a:tailEnd/>
          </a:ln>
        </p:spPr>
        <p:txBody>
          <a:bodyPr lIns="90488" tIns="44450" rIns="90488" bIns="44450"/>
          <a:lstStyle/>
          <a:p>
            <a:pPr marL="342900" indent="-342900" eaLnBrk="0" hangingPunct="0">
              <a:lnSpc>
                <a:spcPct val="110000"/>
              </a:lnSpc>
              <a:spcBef>
                <a:spcPct val="20000"/>
              </a:spcBef>
              <a:buClr>
                <a:schemeClr val="tx1"/>
              </a:buClr>
              <a:buSzPct val="60000"/>
              <a:buFontTx/>
              <a:buChar char=" "/>
            </a:pPr>
            <a:r>
              <a:rPr lang="en-US" sz="2400" b="1" dirty="0" smtClean="0"/>
              <a:t>7 </a:t>
            </a:r>
            <a:r>
              <a:rPr lang="en-US" sz="2400" b="1" dirty="0"/>
              <a:t>DFK fouls result in a </a:t>
            </a:r>
            <a:r>
              <a:rPr lang="en-US" sz="2400" b="1" dirty="0" smtClean="0"/>
              <a:t>DFK if </a:t>
            </a:r>
            <a:r>
              <a:rPr lang="en-US" sz="2400" b="1" dirty="0"/>
              <a:t>the referee decides it was done carelessly, </a:t>
            </a:r>
            <a:r>
              <a:rPr lang="en-US" sz="2400" b="1" dirty="0" smtClean="0">
                <a:solidFill>
                  <a:srgbClr val="FFFF00"/>
                </a:solidFill>
              </a:rPr>
              <a:t>recklessly  </a:t>
            </a:r>
            <a:r>
              <a:rPr lang="en-US" sz="2400" b="1" dirty="0" smtClean="0">
                <a:solidFill>
                  <a:srgbClr val="FF0000"/>
                </a:solidFill>
              </a:rPr>
              <a:t>  </a:t>
            </a:r>
            <a:r>
              <a:rPr lang="en-US" sz="2400" b="1" dirty="0" smtClean="0"/>
              <a:t>or </a:t>
            </a:r>
            <a:r>
              <a:rPr lang="en-US" sz="2400" b="1" dirty="0"/>
              <a:t>using </a:t>
            </a:r>
            <a:r>
              <a:rPr lang="en-US" sz="2400" b="1" dirty="0">
                <a:solidFill>
                  <a:srgbClr val="FF0000"/>
                </a:solidFill>
              </a:rPr>
              <a:t>excessive </a:t>
            </a:r>
            <a:r>
              <a:rPr lang="en-US" sz="2400" b="1" dirty="0" smtClean="0"/>
              <a:t>force.   </a:t>
            </a:r>
            <a:r>
              <a:rPr lang="en-US" sz="2400" dirty="0" smtClean="0">
                <a:solidFill>
                  <a:srgbClr val="0000CC"/>
                </a:solidFill>
                <a:cs typeface="Arial" pitchFamily="34" charset="0"/>
              </a:rPr>
              <a:t>THEY </a:t>
            </a:r>
            <a:r>
              <a:rPr lang="en-US" sz="2400" dirty="0">
                <a:solidFill>
                  <a:srgbClr val="0000CC"/>
                </a:solidFill>
                <a:cs typeface="Arial" pitchFamily="34" charset="0"/>
              </a:rPr>
              <a:t>ARE ….</a:t>
            </a:r>
          </a:p>
          <a:p>
            <a:pPr marL="342900" indent="-342900" eaLnBrk="0" hangingPunct="0">
              <a:lnSpc>
                <a:spcPct val="110000"/>
              </a:lnSpc>
              <a:spcBef>
                <a:spcPct val="20000"/>
              </a:spcBef>
              <a:buClr>
                <a:schemeClr val="tx1"/>
              </a:buClr>
              <a:buSzPct val="60000"/>
              <a:buFontTx/>
              <a:buChar char=" "/>
            </a:pPr>
            <a:endParaRPr lang="en-US" sz="2400" dirty="0">
              <a:solidFill>
                <a:srgbClr val="0000CC"/>
              </a:solidFill>
              <a:latin typeface="Comic Sans MS" pitchFamily="66" charset="0"/>
            </a:endParaRPr>
          </a:p>
        </p:txBody>
      </p:sp>
      <p:sp>
        <p:nvSpPr>
          <p:cNvPr id="5123" name="Rectangle 3"/>
          <p:cNvSpPr>
            <a:spLocks noGrp="1" noChangeArrowheads="1"/>
          </p:cNvSpPr>
          <p:nvPr>
            <p:ph idx="1"/>
          </p:nvPr>
        </p:nvSpPr>
        <p:spPr>
          <a:xfrm>
            <a:off x="457200" y="2667000"/>
            <a:ext cx="8305800" cy="3733800"/>
          </a:xfrm>
        </p:spPr>
        <p:txBody>
          <a:bodyPr/>
          <a:lstStyle/>
          <a:p>
            <a:pPr marL="609600" indent="-609600" eaLnBrk="1" hangingPunct="1">
              <a:buClr>
                <a:srgbClr val="0000FF"/>
              </a:buClr>
              <a:buSzPct val="90000"/>
              <a:buFont typeface="Monotype Sorts" pitchFamily="2" charset="2"/>
              <a:buAutoNum type="arabicPeriod"/>
            </a:pPr>
            <a:r>
              <a:rPr lang="en-US" sz="2800" b="1" dirty="0" smtClean="0">
                <a:solidFill>
                  <a:srgbClr val="339966"/>
                </a:solidFill>
                <a:effectLst>
                  <a:outerShdw blurRad="38100" dist="38100" dir="2700000" algn="tl">
                    <a:srgbClr val="000000">
                      <a:alpha val="43137"/>
                    </a:srgbClr>
                  </a:outerShdw>
                </a:effectLst>
              </a:rPr>
              <a:t>Pushing an opponent</a:t>
            </a:r>
          </a:p>
          <a:p>
            <a:pPr marL="609600" indent="-609600" eaLnBrk="1" hangingPunct="1">
              <a:buClr>
                <a:srgbClr val="0000FF"/>
              </a:buClr>
              <a:buSzPct val="90000"/>
              <a:buFont typeface="Monotype Sorts" pitchFamily="2" charset="2"/>
              <a:buAutoNum type="arabicPeriod"/>
            </a:pPr>
            <a:r>
              <a:rPr lang="en-US" sz="2800" b="1" dirty="0" smtClean="0">
                <a:solidFill>
                  <a:srgbClr val="339966"/>
                </a:solidFill>
                <a:effectLst>
                  <a:outerShdw blurRad="38100" dist="38100" dir="2700000" algn="tl">
                    <a:srgbClr val="000000">
                      <a:alpha val="43137"/>
                    </a:srgbClr>
                  </a:outerShdw>
                </a:effectLst>
              </a:rPr>
              <a:t>Striking </a:t>
            </a:r>
            <a:r>
              <a:rPr lang="en-US" sz="2800" b="1" dirty="0">
                <a:solidFill>
                  <a:srgbClr val="339966"/>
                </a:solidFill>
                <a:effectLst>
                  <a:outerShdw blurRad="38100" dist="38100" dir="2700000" algn="tl">
                    <a:srgbClr val="000000">
                      <a:alpha val="43137"/>
                    </a:srgbClr>
                  </a:outerShdw>
                </a:effectLst>
              </a:rPr>
              <a:t>or attempts to strike an opponent</a:t>
            </a:r>
          </a:p>
          <a:p>
            <a:pPr marL="609600" indent="-609600" eaLnBrk="1" hangingPunct="1">
              <a:buClr>
                <a:srgbClr val="0000FF"/>
              </a:buClr>
              <a:buSzPct val="90000"/>
              <a:buFont typeface="Monotype Sorts" pitchFamily="2" charset="2"/>
              <a:buAutoNum type="arabicPeriod"/>
            </a:pPr>
            <a:r>
              <a:rPr lang="en-US" sz="2800" b="1" dirty="0" smtClean="0">
                <a:solidFill>
                  <a:srgbClr val="339966"/>
                </a:solidFill>
                <a:effectLst>
                  <a:outerShdw blurRad="38100" dist="38100" dir="2700000" algn="tl">
                    <a:srgbClr val="000000">
                      <a:alpha val="43137"/>
                    </a:srgbClr>
                  </a:outerShdw>
                </a:effectLst>
              </a:rPr>
              <a:t>Charging an opponent</a:t>
            </a:r>
          </a:p>
          <a:p>
            <a:pPr marL="609600" indent="-609600" eaLnBrk="1" hangingPunct="1">
              <a:buClr>
                <a:srgbClr val="0000FF"/>
              </a:buClr>
              <a:buSzPct val="90000"/>
              <a:buFont typeface="Monotype Sorts" pitchFamily="2" charset="2"/>
              <a:buAutoNum type="arabicPeriod"/>
            </a:pPr>
            <a:r>
              <a:rPr lang="en-US" sz="2800" b="1" dirty="0" smtClean="0">
                <a:solidFill>
                  <a:srgbClr val="339966"/>
                </a:solidFill>
                <a:effectLst>
                  <a:outerShdw blurRad="38100" dist="38100" dir="2700000" algn="tl">
                    <a:srgbClr val="000000">
                      <a:alpha val="43137"/>
                    </a:srgbClr>
                  </a:outerShdw>
                </a:effectLst>
              </a:rPr>
              <a:t>Jumping at an opponent</a:t>
            </a:r>
          </a:p>
          <a:p>
            <a:pPr marL="609600" indent="-609600" eaLnBrk="1" hangingPunct="1">
              <a:buClr>
                <a:srgbClr val="0000FF"/>
              </a:buClr>
              <a:buSzPct val="90000"/>
              <a:buFont typeface="Monotype Sorts" pitchFamily="2" charset="2"/>
              <a:buAutoNum type="arabicPeriod"/>
            </a:pPr>
            <a:r>
              <a:rPr lang="en-US" sz="2800" b="1" dirty="0" smtClean="0">
                <a:effectLst>
                  <a:outerShdw blurRad="38100" dist="38100" dir="2700000" algn="tl">
                    <a:srgbClr val="000000">
                      <a:alpha val="43137"/>
                    </a:srgbClr>
                  </a:outerShdw>
                </a:effectLst>
              </a:rPr>
              <a:t>Kicking </a:t>
            </a:r>
            <a:r>
              <a:rPr lang="en-US" sz="2800" b="1" dirty="0">
                <a:effectLst>
                  <a:outerShdw blurRad="38100" dist="38100" dir="2700000" algn="tl">
                    <a:srgbClr val="000000">
                      <a:alpha val="43137"/>
                    </a:srgbClr>
                  </a:outerShdw>
                </a:effectLst>
              </a:rPr>
              <a:t>or attempts to kick an opponent</a:t>
            </a:r>
          </a:p>
          <a:p>
            <a:pPr marL="609600" indent="-609600" eaLnBrk="1" hangingPunct="1">
              <a:buClr>
                <a:srgbClr val="0000FF"/>
              </a:buClr>
              <a:buSzPct val="90000"/>
              <a:buFont typeface="Monotype Sorts" pitchFamily="2" charset="2"/>
              <a:buAutoNum type="arabicPeriod"/>
            </a:pPr>
            <a:r>
              <a:rPr lang="en-US" sz="2800" b="1" dirty="0" smtClean="0">
                <a:effectLst>
                  <a:outerShdw blurRad="38100" dist="38100" dir="2700000" algn="tl">
                    <a:srgbClr val="000000">
                      <a:alpha val="43137"/>
                    </a:srgbClr>
                  </a:outerShdw>
                </a:effectLst>
              </a:rPr>
              <a:t>Tripping </a:t>
            </a:r>
            <a:r>
              <a:rPr lang="en-US" sz="2800" b="1" dirty="0">
                <a:effectLst>
                  <a:outerShdw blurRad="38100" dist="38100" dir="2700000" algn="tl">
                    <a:srgbClr val="000000">
                      <a:alpha val="43137"/>
                    </a:srgbClr>
                  </a:outerShdw>
                </a:effectLst>
              </a:rPr>
              <a:t>or attempts to trip an opponent</a:t>
            </a:r>
          </a:p>
          <a:p>
            <a:pPr marL="609600" indent="-609600" eaLnBrk="1" hangingPunct="1">
              <a:buClr>
                <a:srgbClr val="0000FF"/>
              </a:buClr>
              <a:buSzPct val="90000"/>
              <a:buFont typeface="Monotype Sorts" pitchFamily="2" charset="2"/>
              <a:buAutoNum type="arabicPeriod"/>
            </a:pPr>
            <a:r>
              <a:rPr lang="en-US" sz="2800" b="1" dirty="0" smtClean="0">
                <a:effectLst>
                  <a:outerShdw blurRad="38100" dist="38100" dir="2700000" algn="tl">
                    <a:srgbClr val="000000">
                      <a:alpha val="43137"/>
                    </a:srgbClr>
                  </a:outerShdw>
                </a:effectLst>
              </a:rPr>
              <a:t>Tackling or  Challenging an opponent </a:t>
            </a:r>
          </a:p>
          <a:p>
            <a:pPr marL="609600" indent="-609600" eaLnBrk="1" hangingPunct="1">
              <a:buClr>
                <a:srgbClr val="0000FF"/>
              </a:buClr>
              <a:buSzPct val="90000"/>
              <a:buFont typeface="Monotype Sorts" pitchFamily="2" charset="2"/>
              <a:buAutoNum type="arabicPeriod"/>
            </a:pPr>
            <a:endParaRPr lang="en-US" sz="2800" b="1" dirty="0" smtClean="0"/>
          </a:p>
          <a:p>
            <a:pPr marL="609600" indent="-609600" eaLnBrk="1" hangingPunct="1">
              <a:buClr>
                <a:srgbClr val="0000FF"/>
              </a:buClr>
              <a:buSzPct val="90000"/>
              <a:buFont typeface="Monotype Sorts" pitchFamily="2" charset="2"/>
              <a:buAutoNum type="arabicPeriod"/>
            </a:pPr>
            <a:endParaRPr lang="en-US" sz="2800" b="1" dirty="0" smtClean="0"/>
          </a:p>
        </p:txBody>
      </p:sp>
      <p:pic>
        <p:nvPicPr>
          <p:cNvPr id="5" name="Picture 13" descr="OhioSouthogogif"/>
          <p:cNvPicPr>
            <a:picLocks noChangeAspect="1" noChangeArrowheads="1"/>
          </p:cNvPicPr>
          <p:nvPr/>
        </p:nvPicPr>
        <p:blipFill>
          <a:blip r:embed="rId3" cstate="print"/>
          <a:srcRect/>
          <a:stretch>
            <a:fillRect/>
          </a:stretch>
        </p:blipFill>
        <p:spPr bwMode="auto">
          <a:xfrm>
            <a:off x="213360" y="79247"/>
            <a:ext cx="914400" cy="868363"/>
          </a:xfrm>
          <a:prstGeom prst="rect">
            <a:avLst/>
          </a:prstGeom>
          <a:noFill/>
          <a:ln w="9525">
            <a:noFill/>
            <a:miter lim="800000"/>
            <a:headEnd/>
            <a:tailEnd/>
          </a:ln>
        </p:spPr>
      </p:pic>
      <p:sp>
        <p:nvSpPr>
          <p:cNvPr id="7"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dirty="0" smtClean="0"/>
              <a:t>Direct Free Kick Fouls</a:t>
            </a:r>
          </a:p>
        </p:txBody>
      </p:sp>
      <p:pic>
        <p:nvPicPr>
          <p:cNvPr id="9" name="Picture 2" descr="OhioSouthshir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640" y="53399"/>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3856" y="0"/>
            <a:ext cx="1023257" cy="1023257"/>
          </a:xfrm>
          <a:prstGeom prst="rect">
            <a:avLst/>
          </a:prstGeom>
        </p:spPr>
      </p:pic>
      <p:sp>
        <p:nvSpPr>
          <p:cNvPr id="11" name="TextBox 10"/>
          <p:cNvSpPr txBox="1"/>
          <p:nvPr/>
        </p:nvSpPr>
        <p:spPr>
          <a:xfrm>
            <a:off x="3505200" y="1600200"/>
            <a:ext cx="1752600" cy="461665"/>
          </a:xfrm>
          <a:prstGeom prst="rect">
            <a:avLst/>
          </a:prstGeom>
          <a:solidFill>
            <a:schemeClr val="tx1"/>
          </a:solidFill>
        </p:spPr>
        <p:txBody>
          <a:bodyPr wrap="square" rtlCol="0">
            <a:spAutoFit/>
          </a:bodyPr>
          <a:lstStyle/>
          <a:p>
            <a:r>
              <a:rPr lang="en-US" sz="2400" dirty="0" smtClean="0">
                <a:solidFill>
                  <a:srgbClr val="FFFF00"/>
                </a:solidFill>
              </a:rPr>
              <a:t> recklessly</a:t>
            </a:r>
            <a:r>
              <a:rPr lang="en-US" sz="2400" dirty="0" smtClean="0"/>
              <a:t>                   </a:t>
            </a:r>
          </a:p>
        </p:txBody>
      </p:sp>
      <p:sp>
        <p:nvSpPr>
          <p:cNvPr id="12" name="TextBox 11"/>
          <p:cNvSpPr txBox="1"/>
          <p:nvPr/>
        </p:nvSpPr>
        <p:spPr>
          <a:xfrm>
            <a:off x="6629029" y="1614296"/>
            <a:ext cx="1752600" cy="461665"/>
          </a:xfrm>
          <a:prstGeom prst="rect">
            <a:avLst/>
          </a:prstGeom>
          <a:solidFill>
            <a:schemeClr val="tx1"/>
          </a:solidFill>
        </p:spPr>
        <p:txBody>
          <a:bodyPr wrap="square" rtlCol="0">
            <a:spAutoFit/>
          </a:bodyPr>
          <a:lstStyle/>
          <a:p>
            <a:r>
              <a:rPr lang="en-US" sz="2400" dirty="0" smtClean="0">
                <a:solidFill>
                  <a:srgbClr val="FF0000"/>
                </a:solidFill>
              </a:rPr>
              <a:t> excessive            </a:t>
            </a: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2667000"/>
            <a:ext cx="8305800" cy="3733800"/>
          </a:xfrm>
        </p:spPr>
        <p:txBody>
          <a:bodyPr/>
          <a:lstStyle/>
          <a:p>
            <a:pPr marL="609600" indent="-609600" eaLnBrk="1" hangingPunct="1">
              <a:buClr>
                <a:srgbClr val="0000FF"/>
              </a:buClr>
              <a:buSzPct val="90000"/>
              <a:buFont typeface="Monotype Sorts" pitchFamily="2" charset="2"/>
              <a:buAutoNum type="arabicPeriod"/>
            </a:pPr>
            <a:r>
              <a:rPr lang="en-US" sz="2800" b="1" dirty="0" smtClean="0">
                <a:solidFill>
                  <a:srgbClr val="339966"/>
                </a:solidFill>
                <a:effectLst>
                  <a:outerShdw blurRad="38100" dist="38100" dir="2700000" algn="tl">
                    <a:srgbClr val="000000">
                      <a:alpha val="43137"/>
                    </a:srgbClr>
                  </a:outerShdw>
                </a:effectLst>
              </a:rPr>
              <a:t>Pushing? </a:t>
            </a:r>
          </a:p>
          <a:p>
            <a:pPr marL="609600" indent="-609600" eaLnBrk="1" hangingPunct="1">
              <a:buClr>
                <a:srgbClr val="0000FF"/>
              </a:buClr>
              <a:buSzPct val="90000"/>
              <a:buFont typeface="Monotype Sorts" pitchFamily="2" charset="2"/>
              <a:buAutoNum type="arabicPeriod"/>
            </a:pPr>
            <a:endParaRPr lang="en-US" sz="2800" b="1" dirty="0" smtClean="0"/>
          </a:p>
          <a:p>
            <a:pPr marL="609600" indent="-609600" eaLnBrk="1" hangingPunct="1">
              <a:buClr>
                <a:srgbClr val="0000FF"/>
              </a:buClr>
              <a:buSzPct val="90000"/>
              <a:buFont typeface="Monotype Sorts" pitchFamily="2" charset="2"/>
              <a:buAutoNum type="arabicPeriod"/>
            </a:pPr>
            <a:endParaRPr lang="en-US" sz="2800" b="1" dirty="0" smtClean="0"/>
          </a:p>
        </p:txBody>
      </p:sp>
      <p:sp>
        <p:nvSpPr>
          <p:cNvPr id="5124" name="Rectangle 5"/>
          <p:cNvSpPr>
            <a:spLocks noChangeArrowheads="1"/>
          </p:cNvSpPr>
          <p:nvPr/>
        </p:nvSpPr>
        <p:spPr bwMode="auto">
          <a:xfrm>
            <a:off x="304800" y="1219200"/>
            <a:ext cx="8610600" cy="1295400"/>
          </a:xfrm>
          <a:prstGeom prst="rect">
            <a:avLst/>
          </a:prstGeom>
          <a:noFill/>
          <a:ln w="12700">
            <a:noFill/>
            <a:miter lim="800000"/>
            <a:headEnd/>
            <a:tailEnd/>
          </a:ln>
        </p:spPr>
        <p:txBody>
          <a:bodyPr lIns="90488" tIns="44450" rIns="90488" bIns="44450"/>
          <a:lstStyle/>
          <a:p>
            <a:pPr marL="342900" indent="-342900" eaLnBrk="0" hangingPunct="0">
              <a:lnSpc>
                <a:spcPct val="110000"/>
              </a:lnSpc>
              <a:spcBef>
                <a:spcPct val="20000"/>
              </a:spcBef>
              <a:buClr>
                <a:schemeClr val="tx1"/>
              </a:buClr>
              <a:buSzPct val="60000"/>
              <a:buFontTx/>
              <a:buChar char=" "/>
            </a:pPr>
            <a:r>
              <a:rPr lang="en-US" sz="4000" b="1" dirty="0" smtClean="0"/>
              <a:t>What is careless…. </a:t>
            </a:r>
            <a:endParaRPr lang="en-US" sz="4000" dirty="0">
              <a:solidFill>
                <a:srgbClr val="0000CC"/>
              </a:solidFill>
              <a:latin typeface="Comic Sans MS" pitchFamily="66" charset="0"/>
            </a:endParaRPr>
          </a:p>
        </p:txBody>
      </p:sp>
      <p:pic>
        <p:nvPicPr>
          <p:cNvPr id="5" name="Picture 13" descr="OhioSouthogogif"/>
          <p:cNvPicPr>
            <a:picLocks noChangeAspect="1" noChangeArrowheads="1"/>
          </p:cNvPicPr>
          <p:nvPr/>
        </p:nvPicPr>
        <p:blipFill>
          <a:blip r:embed="rId3" cstate="print"/>
          <a:srcRect/>
          <a:stretch>
            <a:fillRect/>
          </a:stretch>
        </p:blipFill>
        <p:spPr bwMode="auto">
          <a:xfrm>
            <a:off x="213360" y="79247"/>
            <a:ext cx="914400" cy="868363"/>
          </a:xfrm>
          <a:prstGeom prst="rect">
            <a:avLst/>
          </a:prstGeom>
          <a:noFill/>
          <a:ln w="9525">
            <a:noFill/>
            <a:miter lim="800000"/>
            <a:headEnd/>
            <a:tailEnd/>
          </a:ln>
        </p:spPr>
      </p:pic>
      <p:sp>
        <p:nvSpPr>
          <p:cNvPr id="7"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dirty="0" smtClean="0"/>
              <a:t>Direct Free Kick Fouls</a:t>
            </a:r>
          </a:p>
        </p:txBody>
      </p:sp>
      <p:pic>
        <p:nvPicPr>
          <p:cNvPr id="6" name="Picture 2" descr="OhioSouthshir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640" y="53399"/>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3856" y="0"/>
            <a:ext cx="1023257" cy="1023257"/>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2667000"/>
            <a:ext cx="8686800" cy="3733800"/>
          </a:xfrm>
        </p:spPr>
        <p:txBody>
          <a:bodyPr/>
          <a:lstStyle/>
          <a:p>
            <a:pPr marL="609600" indent="-609600" eaLnBrk="1" hangingPunct="1">
              <a:buClr>
                <a:srgbClr val="0000FF"/>
              </a:buClr>
              <a:buSzPct val="90000"/>
              <a:buFont typeface="Monotype Sorts" pitchFamily="2" charset="2"/>
              <a:buAutoNum type="arabicPeriod"/>
            </a:pPr>
            <a:r>
              <a:rPr lang="en-US" sz="2800" b="1" dirty="0">
                <a:solidFill>
                  <a:schemeClr val="accent3">
                    <a:lumMod val="40000"/>
                    <a:lumOff val="60000"/>
                  </a:schemeClr>
                </a:solidFill>
                <a:effectLst>
                  <a:outerShdw blurRad="38100" dist="38100" dir="2700000" algn="tl">
                    <a:srgbClr val="000000">
                      <a:alpha val="43137"/>
                    </a:srgbClr>
                  </a:outerShdw>
                </a:effectLst>
              </a:rPr>
              <a:t>Pushing? </a:t>
            </a:r>
          </a:p>
          <a:p>
            <a:pPr marL="609600" indent="-609600" eaLnBrk="1" hangingPunct="1">
              <a:buClr>
                <a:srgbClr val="0000FF"/>
              </a:buClr>
              <a:buSzPct val="90000"/>
              <a:buFont typeface="Monotype Sorts" pitchFamily="2" charset="2"/>
              <a:buAutoNum type="arabicPeriod"/>
            </a:pPr>
            <a:r>
              <a:rPr lang="en-US" sz="2800" b="1" dirty="0" smtClean="0">
                <a:solidFill>
                  <a:srgbClr val="339966"/>
                </a:solidFill>
                <a:effectLst>
                  <a:outerShdw blurRad="38100" dist="38100" dir="2700000" algn="tl">
                    <a:srgbClr val="000000">
                      <a:alpha val="43137"/>
                    </a:srgbClr>
                  </a:outerShdw>
                </a:effectLst>
              </a:rPr>
              <a:t>Striking (or attempting to strike) an opponent?</a:t>
            </a:r>
          </a:p>
          <a:p>
            <a:pPr marL="609600" indent="-609600" eaLnBrk="1" hangingPunct="1">
              <a:buClr>
                <a:srgbClr val="0000FF"/>
              </a:buClr>
              <a:buSzPct val="90000"/>
              <a:buNone/>
            </a:pPr>
            <a:r>
              <a:rPr lang="en-US" sz="2800" b="1" dirty="0" smtClean="0">
                <a:solidFill>
                  <a:srgbClr val="339966"/>
                </a:solidFill>
                <a:effectLst>
                  <a:outerShdw blurRad="38100" dist="38100" dir="2700000" algn="tl">
                    <a:srgbClr val="000000">
                      <a:alpha val="43137"/>
                    </a:srgbClr>
                  </a:outerShdw>
                </a:effectLst>
              </a:rPr>
              <a:t> </a:t>
            </a:r>
            <a:endParaRPr lang="en-US" sz="2800" b="1" dirty="0">
              <a:solidFill>
                <a:srgbClr val="339966"/>
              </a:solidFill>
              <a:effectLst>
                <a:outerShdw blurRad="38100" dist="38100" dir="2700000" algn="tl">
                  <a:srgbClr val="000000">
                    <a:alpha val="43137"/>
                  </a:srgbClr>
                </a:outerShdw>
              </a:effectLst>
            </a:endParaRPr>
          </a:p>
          <a:p>
            <a:pPr marL="609600" indent="-609600" eaLnBrk="1" hangingPunct="1">
              <a:buClr>
                <a:srgbClr val="0000FF"/>
              </a:buClr>
              <a:buSzPct val="90000"/>
              <a:buFont typeface="Monotype Sorts" pitchFamily="2" charset="2"/>
              <a:buAutoNum type="arabicPeriod"/>
            </a:pPr>
            <a:endParaRPr lang="en-US" sz="2800" b="1" dirty="0" smtClean="0"/>
          </a:p>
          <a:p>
            <a:pPr marL="609600" indent="-609600" eaLnBrk="1" hangingPunct="1">
              <a:buClr>
                <a:srgbClr val="0000FF"/>
              </a:buClr>
              <a:buSzPct val="90000"/>
              <a:buFont typeface="Monotype Sorts" pitchFamily="2" charset="2"/>
              <a:buAutoNum type="arabicPeriod"/>
            </a:pPr>
            <a:endParaRPr lang="en-US" sz="2800" b="1" dirty="0" smtClean="0"/>
          </a:p>
        </p:txBody>
      </p:sp>
      <p:pic>
        <p:nvPicPr>
          <p:cNvPr id="5" name="Picture 13" descr="OhioSouthogogif"/>
          <p:cNvPicPr>
            <a:picLocks noChangeAspect="1" noChangeArrowheads="1"/>
          </p:cNvPicPr>
          <p:nvPr/>
        </p:nvPicPr>
        <p:blipFill>
          <a:blip r:embed="rId3" cstate="print"/>
          <a:srcRect/>
          <a:stretch>
            <a:fillRect/>
          </a:stretch>
        </p:blipFill>
        <p:spPr bwMode="auto">
          <a:xfrm>
            <a:off x="213360" y="79247"/>
            <a:ext cx="914400" cy="868363"/>
          </a:xfrm>
          <a:prstGeom prst="rect">
            <a:avLst/>
          </a:prstGeom>
          <a:noFill/>
          <a:ln w="9525">
            <a:noFill/>
            <a:miter lim="800000"/>
            <a:headEnd/>
            <a:tailEnd/>
          </a:ln>
        </p:spPr>
      </p:pic>
      <p:sp>
        <p:nvSpPr>
          <p:cNvPr id="6" name="Rectangle 5"/>
          <p:cNvSpPr>
            <a:spLocks noChangeArrowheads="1"/>
          </p:cNvSpPr>
          <p:nvPr/>
        </p:nvSpPr>
        <p:spPr bwMode="auto">
          <a:xfrm>
            <a:off x="304800" y="1219200"/>
            <a:ext cx="8610600" cy="1295400"/>
          </a:xfrm>
          <a:prstGeom prst="rect">
            <a:avLst/>
          </a:prstGeom>
          <a:noFill/>
          <a:ln w="12700">
            <a:noFill/>
            <a:miter lim="800000"/>
            <a:headEnd/>
            <a:tailEnd/>
          </a:ln>
        </p:spPr>
        <p:txBody>
          <a:bodyPr lIns="90488" tIns="44450" rIns="90488" bIns="44450"/>
          <a:lstStyle/>
          <a:p>
            <a:pPr marL="342900" indent="-342900" eaLnBrk="0" hangingPunct="0">
              <a:lnSpc>
                <a:spcPct val="110000"/>
              </a:lnSpc>
              <a:spcBef>
                <a:spcPct val="20000"/>
              </a:spcBef>
              <a:buClr>
                <a:schemeClr val="tx1"/>
              </a:buClr>
              <a:buSzPct val="60000"/>
              <a:buFontTx/>
              <a:buChar char=" "/>
            </a:pPr>
            <a:r>
              <a:rPr lang="en-US" sz="4000" b="1" dirty="0" smtClean="0"/>
              <a:t>What is careless…. </a:t>
            </a:r>
            <a:endParaRPr lang="en-US" sz="4000" dirty="0">
              <a:solidFill>
                <a:srgbClr val="0000CC"/>
              </a:solidFill>
              <a:latin typeface="Comic Sans MS" pitchFamily="66" charset="0"/>
            </a:endParaRPr>
          </a:p>
        </p:txBody>
      </p:sp>
      <p:sp>
        <p:nvSpPr>
          <p:cNvPr id="8" name="Rectangle 2"/>
          <p:cNvSpPr>
            <a:spLocks noGrp="1"/>
          </p:cNvSpPr>
          <p:nvPr>
            <p:ph type="title" idx="4294967295"/>
          </p:nvPr>
        </p:nvSpPr>
        <p:spPr bwMode="auto">
          <a:xfrm>
            <a:off x="914400" y="76200"/>
            <a:ext cx="7315200" cy="868363"/>
          </a:xfrm>
          <a:noFill/>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dirty="0" smtClean="0"/>
              <a:t>Direct Free Kick Fouls</a:t>
            </a:r>
          </a:p>
        </p:txBody>
      </p:sp>
      <p:pic>
        <p:nvPicPr>
          <p:cNvPr id="7" name="Picture 2" descr="OhioSouthshir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640" y="53399"/>
            <a:ext cx="914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3856" y="0"/>
            <a:ext cx="1023257" cy="1023257"/>
          </a:xfrm>
          <a:prstGeom prst="rect">
            <a:avLst/>
          </a:prstGeom>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903</TotalTime>
  <Words>1690</Words>
  <Application>Microsoft Office PowerPoint</Application>
  <PresentationFormat>On-screen Show (4:3)</PresentationFormat>
  <Paragraphs>192</Paragraphs>
  <Slides>25</Slides>
  <Notes>20</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Office Theme</vt:lpstr>
      <vt:lpstr>1_Office Theme</vt:lpstr>
      <vt:lpstr>2_Office Theme</vt:lpstr>
      <vt:lpstr>PowerPoint Presentation</vt:lpstr>
      <vt:lpstr>FOULS – Definition </vt:lpstr>
      <vt:lpstr>Foul Conditions</vt:lpstr>
      <vt:lpstr>Law 12 – DFK Fouls</vt:lpstr>
      <vt:lpstr>Direct Free Kick Fouls – 10 Total</vt:lpstr>
      <vt:lpstr>Definitions</vt:lpstr>
      <vt:lpstr>Direct Free Kick Fouls</vt:lpstr>
      <vt:lpstr>Direct Free Kick Fouls</vt:lpstr>
      <vt:lpstr>Direct Free Kick Fouls</vt:lpstr>
      <vt:lpstr>Direct Free Kick Fouls</vt:lpstr>
      <vt:lpstr>Direct Free Kick Fouls</vt:lpstr>
      <vt:lpstr>Direct Free Kick Fouls</vt:lpstr>
      <vt:lpstr>Direct Free Kick Fouls</vt:lpstr>
      <vt:lpstr>Direct Free Kick Fouls</vt:lpstr>
      <vt:lpstr>Direct Free Kick Fouls</vt:lpstr>
      <vt:lpstr>Direct Free Kick Fouls</vt:lpstr>
      <vt:lpstr>Direct Free Kick Fouls – 10 Total</vt:lpstr>
      <vt:lpstr>Direct Free Kick Fouls</vt:lpstr>
      <vt:lpstr>Direct Free Kick Fouls</vt:lpstr>
      <vt:lpstr>Direct Free Kick Fouls</vt:lpstr>
      <vt:lpstr>Direct Free Kick Fouls</vt:lpstr>
      <vt:lpstr>Direct Free Kick Fouls</vt:lpstr>
      <vt:lpstr>Direct Free Kick Fouls</vt:lpstr>
      <vt:lpstr>Direct Free Kick Fouls</vt:lpstr>
      <vt:lpstr>Direct Free Kick Infractions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DS</dc:creator>
  <cp:lastModifiedBy>Charles Keaney</cp:lastModifiedBy>
  <cp:revision>217</cp:revision>
  <dcterms:created xsi:type="dcterms:W3CDTF">2011-05-23T06:07:42Z</dcterms:created>
  <dcterms:modified xsi:type="dcterms:W3CDTF">2017-01-19T12:42:46Z</dcterms:modified>
</cp:coreProperties>
</file>