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4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AEE59C-1CA7-474D-815D-891A7481FBF6}" type="datetimeFigureOut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B321A5-AD2E-461A-A392-0604865B9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01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BB96B1-F3C3-4A76-9667-82C1F4A1F1C6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02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1DA1B-E6FD-47D0-BACD-91537048E3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50E5B-DDF9-4F99-A6CE-DE1748F9DE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BC140-410E-453A-A179-8F49AA819B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1CFE2-0B05-4743-AD33-B0A785400A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D7B8FAFE-B6FB-4D9B-8325-D7C0006509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D3BEF-C1E2-46D9-B716-B7E3BB2B49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E93C8-D9E3-4812-9E0A-3E46855095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74963-F7B6-4327-B630-549CBC245B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E53C0-6DB1-4190-9D4C-1B123F6DD1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1B669-445D-44FD-97FA-320B86B763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7ABDC-7DA9-4F88-9DA3-AC6493284C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A635D22-58EE-43C7-9E80-A9BD7B8816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Review%20of%20On-Line%20-%20CJK%20modified%20March%202013.pptx" TargetMode="Externa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image" Target="../media/image6.png"/><Relationship Id="rId1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LAW%2011%20&#8211;%20Offside%20%20Part%201.pptx" TargetMode="External"/><Relationship Id="rId11" Type="http://schemas.openxmlformats.org/officeDocument/2006/relationships/hyperlink" Target="Law%2012%20-%20Overview.pptx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9.jpeg"/><Relationship Id="rId10" Type="http://schemas.openxmlformats.org/officeDocument/2006/relationships/hyperlink" Target="Review%20of%20On-Line.ppt" TargetMode="External"/><Relationship Id="rId4" Type="http://schemas.openxmlformats.org/officeDocument/2006/relationships/hyperlink" Target="file:///C:\Documents%20and%20Settings\Mike\Desktop\New%20Referee%202013%20Modified\Home.pptx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2095500" y="457200"/>
            <a:ext cx="5295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SESSION 1</a:t>
            </a:r>
          </a:p>
        </p:txBody>
      </p:sp>
      <p:sp>
        <p:nvSpPr>
          <p:cNvPr id="2051" name="AutoShape 34">
            <a:hlinkClick r:id="rId4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53400" y="6019800"/>
            <a:ext cx="685800" cy="685800"/>
          </a:xfrm>
          <a:prstGeom prst="actionButtonHome">
            <a:avLst/>
          </a:prstGeom>
          <a:solidFill>
            <a:srgbClr val="00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3" name="Group 71"/>
          <p:cNvGrpSpPr>
            <a:grpSpLocks/>
          </p:cNvGrpSpPr>
          <p:nvPr/>
        </p:nvGrpSpPr>
        <p:grpSpPr bwMode="auto">
          <a:xfrm>
            <a:off x="2438395" y="2827130"/>
            <a:ext cx="2438405" cy="1146413"/>
            <a:chOff x="2352" y="3308"/>
            <a:chExt cx="1404" cy="942"/>
          </a:xfrm>
        </p:grpSpPr>
        <p:sp>
          <p:nvSpPr>
            <p:cNvPr id="2068" name="Text Box 15"/>
            <p:cNvSpPr txBox="1">
              <a:spLocks noChangeArrowheads="1"/>
            </p:cNvSpPr>
            <p:nvPr/>
          </p:nvSpPr>
          <p:spPr bwMode="auto">
            <a:xfrm>
              <a:off x="2448" y="3719"/>
              <a:ext cx="1152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Comic Sans MS" pitchFamily="66" charset="0"/>
                </a:rPr>
                <a:t>Introduction to being a Referee</a:t>
              </a:r>
              <a:endParaRPr lang="en-US" b="1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pic>
          <p:nvPicPr>
            <p:cNvPr id="2070" name="Picture 61" descr="ftgotg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2" y="3308"/>
              <a:ext cx="140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65" name="Text Box 15"/>
          <p:cNvSpPr txBox="1">
            <a:spLocks noChangeArrowheads="1"/>
          </p:cNvSpPr>
          <p:nvPr/>
        </p:nvSpPr>
        <p:spPr bwMode="auto">
          <a:xfrm>
            <a:off x="6934200" y="3352800"/>
            <a:ext cx="165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Registration </a:t>
            </a:r>
          </a:p>
        </p:txBody>
      </p:sp>
      <p:grpSp>
        <p:nvGrpSpPr>
          <p:cNvPr id="2056" name="Group 76"/>
          <p:cNvGrpSpPr>
            <a:grpSpLocks/>
          </p:cNvGrpSpPr>
          <p:nvPr/>
        </p:nvGrpSpPr>
        <p:grpSpPr bwMode="auto">
          <a:xfrm>
            <a:off x="3578225" y="4191000"/>
            <a:ext cx="1908175" cy="2393950"/>
            <a:chOff x="3120" y="2448"/>
            <a:chExt cx="1202" cy="1508"/>
          </a:xfrm>
        </p:grpSpPr>
        <p:sp>
          <p:nvSpPr>
            <p:cNvPr id="2062" name="Text Box 53"/>
            <p:cNvSpPr txBox="1">
              <a:spLocks noChangeArrowheads="1"/>
            </p:cNvSpPr>
            <p:nvPr/>
          </p:nvSpPr>
          <p:spPr bwMode="auto">
            <a:xfrm>
              <a:off x="3360" y="3552"/>
              <a:ext cx="77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  <a:latin typeface="Comic Sans MS" pitchFamily="66" charset="0"/>
                </a:rPr>
                <a:t>Law 11 - Offside</a:t>
              </a:r>
            </a:p>
          </p:txBody>
        </p:sp>
        <p:pic>
          <p:nvPicPr>
            <p:cNvPr id="2063" name="Picture 59" descr="Cover_title_01 copy">
              <a:hlinkClick r:id="rId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20" y="2448"/>
              <a:ext cx="1202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7" name="Group 22"/>
          <p:cNvGrpSpPr>
            <a:grpSpLocks/>
          </p:cNvGrpSpPr>
          <p:nvPr/>
        </p:nvGrpSpPr>
        <p:grpSpPr bwMode="auto">
          <a:xfrm>
            <a:off x="0" y="4216397"/>
            <a:ext cx="3505200" cy="2489201"/>
            <a:chOff x="152400" y="4267200"/>
            <a:chExt cx="3505200" cy="2489777"/>
          </a:xfrm>
        </p:grpSpPr>
        <p:pic>
          <p:nvPicPr>
            <p:cNvPr id="2058" name="Picture 3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9600" y="4267200"/>
              <a:ext cx="2461846" cy="1599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9" name="Group 21"/>
            <p:cNvGrpSpPr>
              <a:grpSpLocks/>
            </p:cNvGrpSpPr>
            <p:nvPr/>
          </p:nvGrpSpPr>
          <p:grpSpPr bwMode="auto">
            <a:xfrm>
              <a:off x="152400" y="5867400"/>
              <a:ext cx="3505200" cy="889577"/>
              <a:chOff x="152400" y="5867400"/>
              <a:chExt cx="3505200" cy="889577"/>
            </a:xfrm>
          </p:grpSpPr>
          <p:sp>
            <p:nvSpPr>
              <p:cNvPr id="2060" name="Text Box 69">
                <a:hlinkClick r:id="rId10" action="ppaction://hlinkpres?slideindex=1&amp;slidetitle="/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5867400"/>
                <a:ext cx="3505200" cy="584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FF00"/>
                    </a:solidFill>
                    <a:latin typeface="Comic Sans MS" pitchFamily="66" charset="0"/>
                  </a:rPr>
                  <a:t>Review – </a:t>
                </a:r>
                <a:r>
                  <a:rPr lang="en-US" sz="1600" b="1" dirty="0" smtClean="0">
                    <a:solidFill>
                      <a:srgbClr val="FFFF00"/>
                    </a:solidFill>
                    <a:latin typeface="Comic Sans MS" pitchFamily="66" charset="0"/>
                  </a:rPr>
                  <a:t>On-Line Test and Laws 1 - </a:t>
                </a:r>
                <a:r>
                  <a:rPr lang="en-US" sz="1600" b="1" dirty="0">
                    <a:solidFill>
                      <a:srgbClr val="FFFF00"/>
                    </a:solidFill>
                    <a:latin typeface="Comic Sans MS" pitchFamily="66" charset="0"/>
                  </a:rPr>
                  <a:t>4, 7 &amp; 8</a:t>
                </a:r>
              </a:p>
            </p:txBody>
          </p:sp>
          <p:sp>
            <p:nvSpPr>
              <p:cNvPr id="2061" name="Text Box 69"/>
              <p:cNvSpPr txBox="1">
                <a:spLocks noChangeArrowheads="1"/>
              </p:cNvSpPr>
              <p:nvPr/>
            </p:nvSpPr>
            <p:spPr bwMode="auto">
              <a:xfrm>
                <a:off x="381000" y="6418345"/>
                <a:ext cx="3124200" cy="338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FF00"/>
                    </a:solidFill>
                    <a:latin typeface="Comic Sans MS" pitchFamily="66" charset="0"/>
                  </a:rPr>
                  <a:t>9</a:t>
                </a:r>
                <a:r>
                  <a:rPr lang="en-US" sz="1600" b="1" dirty="0">
                    <a:solidFill>
                      <a:srgbClr val="FFFF00"/>
                    </a:solidFill>
                    <a:latin typeface="Comic Sans MS" pitchFamily="66" charset="0"/>
                  </a:rPr>
                  <a:t>, 10, </a:t>
                </a:r>
                <a:r>
                  <a:rPr lang="en-US" sz="1600" b="1" dirty="0" smtClean="0">
                    <a:solidFill>
                      <a:srgbClr val="FFFF00"/>
                    </a:solidFill>
                    <a:latin typeface="Comic Sans MS" pitchFamily="66" charset="0"/>
                  </a:rPr>
                  <a:t>13 - 17</a:t>
                </a:r>
                <a:endParaRPr lang="en-US" sz="1600" b="1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199392" y="4267200"/>
            <a:ext cx="2385808" cy="1704201"/>
            <a:chOff x="5449206" y="3810000"/>
            <a:chExt cx="2385808" cy="1704201"/>
          </a:xfrm>
        </p:grpSpPr>
        <p:sp>
          <p:nvSpPr>
            <p:cNvPr id="26" name="Text Box 109"/>
            <p:cNvSpPr txBox="1">
              <a:spLocks noChangeArrowheads="1"/>
            </p:cNvSpPr>
            <p:nvPr/>
          </p:nvSpPr>
          <p:spPr bwMode="auto">
            <a:xfrm>
              <a:off x="5449206" y="4867870"/>
              <a:ext cx="23858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FFFF00"/>
                  </a:solidFill>
                  <a:latin typeface="Comic Sans MS" pitchFamily="66" charset="0"/>
                </a:rPr>
                <a:t>Intro to Law 12 - Fouls</a:t>
              </a:r>
              <a:endParaRPr lang="en-US" b="1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pic>
          <p:nvPicPr>
            <p:cNvPr id="29" name="Picture 26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449979" y="3810000"/>
              <a:ext cx="1255621" cy="108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722935" y="3810000"/>
              <a:ext cx="1061279" cy="108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7786383" y="6108614"/>
            <a:ext cx="135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2017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565" y="1371600"/>
            <a:ext cx="1194435" cy="1600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32" descr="US-Centennial-shield-01 (2)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023100" y="1358900"/>
            <a:ext cx="1473200" cy="1719349"/>
          </a:xfrm>
          <a:prstGeom prst="rect">
            <a:avLst/>
          </a:prstGeom>
        </p:spPr>
      </p:pic>
      <p:pic>
        <p:nvPicPr>
          <p:cNvPr id="34" name="Picture 33" descr="OhioSouthshirt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4343"/>
            <a:ext cx="914400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43" y="43543"/>
            <a:ext cx="1023257" cy="10232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320800"/>
            <a:ext cx="1676400" cy="1676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055340" y="1253132"/>
            <a:ext cx="1597638" cy="2184798"/>
            <a:chOff x="5055340" y="1253132"/>
            <a:chExt cx="1597638" cy="2184798"/>
          </a:xfrm>
        </p:grpSpPr>
        <p:sp>
          <p:nvSpPr>
            <p:cNvPr id="2066" name="Text Box 16"/>
            <p:cNvSpPr txBox="1">
              <a:spLocks noChangeArrowheads="1"/>
            </p:cNvSpPr>
            <p:nvPr/>
          </p:nvSpPr>
          <p:spPr bwMode="auto">
            <a:xfrm>
              <a:off x="5055340" y="2514600"/>
              <a:ext cx="149786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Comic Sans MS" pitchFamily="66" charset="0"/>
                </a:rPr>
                <a:t>Powers &amp; Duties and Hands-On </a:t>
              </a:r>
              <a:endParaRPr lang="en-US" b="1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055340" y="1253132"/>
              <a:ext cx="1597638" cy="12096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617</TotalTime>
  <Words>45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Apex</vt:lpstr>
      <vt:lpstr>PowerPoint Presentation</vt:lpstr>
    </vt:vector>
  </TitlesOfParts>
  <Company>Procter &amp; Gamble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Rothgeb</dc:creator>
  <cp:lastModifiedBy>Charles Keaney</cp:lastModifiedBy>
  <cp:revision>131</cp:revision>
  <dcterms:created xsi:type="dcterms:W3CDTF">2006-03-19T16:42:21Z</dcterms:created>
  <dcterms:modified xsi:type="dcterms:W3CDTF">2017-01-18T15:29:32Z</dcterms:modified>
</cp:coreProperties>
</file>