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6" r:id="rId2"/>
    <p:sldId id="281" r:id="rId3"/>
    <p:sldId id="284" r:id="rId4"/>
    <p:sldId id="282" r:id="rId5"/>
    <p:sldId id="279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33CC33"/>
    <a:srgbClr val="00CC00"/>
    <a:srgbClr val="3333FF"/>
    <a:srgbClr val="0066FF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 horzBarState="maximized">
    <p:restoredLeft sz="15620"/>
    <p:restoredTop sz="76488" autoAdjust="0"/>
  </p:normalViewPr>
  <p:slideViewPr>
    <p:cSldViewPr>
      <p:cViewPr varScale="1">
        <p:scale>
          <a:sx n="74" d="100"/>
          <a:sy n="74" d="100"/>
        </p:scale>
        <p:origin x="-10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1109" y="-91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0EA148C-04FE-408C-AC66-97DCCED811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5521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12518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E6B4A-6B1A-4BBB-9F81-9D39A1294C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C8036-5CA2-430C-BF2C-621BF6E05C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EF6B8-02BE-4818-99DC-84EA310C7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9EDB1-FFD2-49FF-A523-410D6A3541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FCBA7-3B12-4B01-908A-2D5E4915A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EC81F-651D-4FBB-8BEE-C4BC5A34B7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530C7-4853-41DB-A0FF-3BEDF28121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60DB6-6266-4AF8-90D0-4753402AA0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95E2D1-1993-44BB-A0C8-C1BE677322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62EE4-EA20-42FD-81DA-D6267D0477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5E6A5-77D1-471C-B62D-D9BC6F1F6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2203202-6D05-42A8-BCF2-2AD79BE17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1371600" y="1600200"/>
            <a:ext cx="6553200" cy="762000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latin typeface="Comic Sans MS" pitchFamily="66" charset="0"/>
              </a:rPr>
              <a:t>Lightning Safety</a:t>
            </a:r>
            <a:endParaRPr lang="en-US" b="1" smtClean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14338" name="Picture 4" descr="header_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4876800"/>
            <a:ext cx="9144000" cy="1828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3600" b="1" dirty="0">
                <a:solidFill>
                  <a:srgbClr val="0D0D0D"/>
                </a:solidFill>
                <a:latin typeface="Comic Sans MS" pitchFamily="66" charset="0"/>
              </a:rPr>
              <a:t>Ohio South </a:t>
            </a:r>
            <a:r>
              <a:rPr lang="en-US" sz="3600" b="1" dirty="0" smtClean="0">
                <a:solidFill>
                  <a:srgbClr val="0D0D0D"/>
                </a:solidFill>
                <a:latin typeface="Comic Sans MS" pitchFamily="66" charset="0"/>
              </a:rPr>
              <a:t>2016</a:t>
            </a:r>
            <a:endParaRPr lang="en-US" sz="3600" b="1" dirty="0">
              <a:solidFill>
                <a:srgbClr val="0D0D0D"/>
              </a:solidFill>
              <a:latin typeface="Comic Sans MS" pitchFamily="66" charset="0"/>
            </a:endParaRPr>
          </a:p>
          <a:p>
            <a:pPr algn="ctr" eaLnBrk="0" hangingPunct="0">
              <a:defRPr/>
            </a:pPr>
            <a:r>
              <a:rPr lang="en-US" sz="3600" b="1" dirty="0">
                <a:solidFill>
                  <a:srgbClr val="0D0D0D"/>
                </a:solidFill>
                <a:latin typeface="Comic Sans MS" pitchFamily="66" charset="0"/>
              </a:rPr>
              <a:t> Intermediate Referee Recertification Training </a:t>
            </a:r>
            <a:endParaRPr lang="en-US" sz="7200" dirty="0">
              <a:solidFill>
                <a:srgbClr val="0D0D0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4340" name="Picture 7" descr="Lightning 7"/>
          <p:cNvSpPr>
            <a:spLocks noChangeAspect="1" noChangeArrowheads="1"/>
          </p:cNvSpPr>
          <p:nvPr/>
        </p:nvSpPr>
        <p:spPr bwMode="auto">
          <a:xfrm>
            <a:off x="0" y="1371600"/>
            <a:ext cx="2590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434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2514600"/>
            <a:ext cx="5943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" y="46037"/>
            <a:ext cx="9067800" cy="6692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228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5" y="0"/>
            <a:ext cx="9130555" cy="6793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138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76" y="0"/>
            <a:ext cx="92422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200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0" y="67141"/>
            <a:ext cx="9144000" cy="6790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1295400"/>
            <a:ext cx="68580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b="1" u="sng" dirty="0" smtClean="0">
                <a:latin typeface="Comic Sans MS" panose="030F0702030302020204" pitchFamily="66" charset="0"/>
              </a:rPr>
              <a:t>Brain Teaser #1</a:t>
            </a:r>
            <a:endParaRPr lang="en-US" sz="4800" b="1" u="sng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75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592</TotalTime>
  <Words>14</Words>
  <Application>Microsoft Office PowerPoint</Application>
  <PresentationFormat>On-screen Show (4:3)</PresentationFormat>
  <Paragraphs>4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Comic Sans MS</vt:lpstr>
      <vt:lpstr>Default Design</vt:lpstr>
      <vt:lpstr>Lightning Safety</vt:lpstr>
      <vt:lpstr>PowerPoint Presentation</vt:lpstr>
      <vt:lpstr>PowerPoint Presentation</vt:lpstr>
      <vt:lpstr>PowerPoint Presentation</vt:lpstr>
      <vt:lpstr>PowerPoint Presentation</vt:lpstr>
    </vt:vector>
  </TitlesOfParts>
  <Company>Procter &amp; Gamble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2007 Referee Re-Registration Clinic</dc:title>
  <dc:creator>Mike Rothgeb</dc:creator>
  <cp:lastModifiedBy>BJ Jabbari</cp:lastModifiedBy>
  <cp:revision>42</cp:revision>
  <dcterms:created xsi:type="dcterms:W3CDTF">2006-10-19T17:33:19Z</dcterms:created>
  <dcterms:modified xsi:type="dcterms:W3CDTF">2015-11-02T16:57:08Z</dcterms:modified>
</cp:coreProperties>
</file>