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301" r:id="rId3"/>
    <p:sldId id="303" r:id="rId4"/>
    <p:sldId id="276" r:id="rId5"/>
    <p:sldId id="278" r:id="rId6"/>
    <p:sldId id="297" r:id="rId7"/>
    <p:sldId id="275" r:id="rId8"/>
    <p:sldId id="279" r:id="rId9"/>
    <p:sldId id="302" r:id="rId10"/>
    <p:sldId id="30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00"/>
    <a:srgbClr val="FF0000"/>
    <a:srgbClr val="00FF99"/>
    <a:srgbClr val="00CC66"/>
    <a:srgbClr val="1C721C"/>
    <a:srgbClr val="33CC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82060" autoAdjust="0"/>
  </p:normalViewPr>
  <p:slideViewPr>
    <p:cSldViewPr>
      <p:cViewPr>
        <p:scale>
          <a:sx n="56" d="100"/>
          <a:sy n="56" d="100"/>
        </p:scale>
        <p:origin x="-192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EDF99-6132-4DE2-AA24-3A29D7393CA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5B65F-9B5A-4E0C-8E4A-11E52CF5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5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EA148C-04FE-408C-AC66-97DCCED81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51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348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2099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E9D4E-2E9C-4CCA-9A31-2F3BACD7AE2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043957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E9D4E-2E9C-4CCA-9A31-2F3BACD7AE2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38483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343400"/>
            <a:ext cx="5562600" cy="44196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4584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E9D4E-2E9C-4CCA-9A31-2F3BACD7AE2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8995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E6B4A-6B1A-4BBB-9F81-9D39A1294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C8036-5CA2-430C-BF2C-621BF6E05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F6B8-02BE-4818-99DC-84EA310C7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9EDB1-FFD2-49FF-A523-410D6A354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FCBA7-3B12-4B01-908A-2D5E4915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EC81F-651D-4FBB-8BEE-C4BC5A34B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530C7-4853-41DB-A0FF-3BEDF2812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0DB6-6266-4AF8-90D0-4753402AA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5E2D1-1993-44BB-A0C8-C1BE67732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62EE4-EA20-42FD-81DA-D6267D047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5E6A5-77D1-471C-B62D-D9BC6F1F6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2203202-6D05-42A8-BCF2-2AD79BE17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7620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Lightning Safety</a:t>
            </a:r>
            <a:endParaRPr lang="en-US" b="1" u="sng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38" name="Picture 4" descr="header_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rgbClr val="0D0D0D"/>
                </a:solidFill>
                <a:latin typeface="Comic Sans MS" pitchFamily="66" charset="0"/>
              </a:rPr>
              <a:t>2015 Grade 8</a:t>
            </a:r>
          </a:p>
          <a:p>
            <a:pPr algn="ctr" eaLnBrk="0" hangingPunct="0">
              <a:defRPr/>
            </a:pPr>
            <a:r>
              <a:rPr lang="en-US" sz="3600" b="1" dirty="0" smtClean="0">
                <a:solidFill>
                  <a:srgbClr val="0D0D0D"/>
                </a:solidFill>
                <a:latin typeface="Comic Sans MS" pitchFamily="66" charset="0"/>
              </a:rPr>
              <a:t>Referee </a:t>
            </a:r>
            <a:r>
              <a:rPr lang="en-US" sz="3600" b="1" dirty="0">
                <a:solidFill>
                  <a:srgbClr val="0D0D0D"/>
                </a:solidFill>
                <a:latin typeface="Comic Sans MS" pitchFamily="66" charset="0"/>
              </a:rPr>
              <a:t>Recertification </a:t>
            </a:r>
            <a:endParaRPr lang="en-US" sz="3600" b="1" dirty="0" smtClean="0">
              <a:solidFill>
                <a:srgbClr val="0D0D0D"/>
              </a:solidFill>
              <a:latin typeface="Comic Sans MS" pitchFamily="66" charset="0"/>
            </a:endParaRPr>
          </a:p>
        </p:txBody>
      </p:sp>
      <p:sp>
        <p:nvSpPr>
          <p:cNvPr id="14340" name="Picture 7" descr="Lightning 7"/>
          <p:cNvSpPr>
            <a:spLocks noChangeAspect="1" noChangeArrowheads="1"/>
          </p:cNvSpPr>
          <p:nvPr/>
        </p:nvSpPr>
        <p:spPr bwMode="auto">
          <a:xfrm>
            <a:off x="0" y="1371600"/>
            <a:ext cx="259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2" descr="C:\Users\Owner\Pictures\LIGHTNING STRIKES\Lightning 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274637"/>
            <a:ext cx="79248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LIGHTNING - Brain Teaser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defRPr/>
            </a:pPr>
            <a:endParaRPr lang="en-US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28600" y="1295400"/>
            <a:ext cx="86868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Comic Sans MS" pitchFamily="66" charset="0"/>
              </a:rPr>
              <a:t>You are refereeing a game.  Midway through the second half, the sky gets cloudy with angry, dark gray clouds and you hear distant thunder.  You stop the game.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Comic Sans MS" pitchFamily="66" charset="0"/>
              </a:rPr>
              <a:t>After 10 minutes, it is still cloudy but no further sounds of thunder were heard.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Comic Sans MS" pitchFamily="66" charset="0"/>
              </a:rPr>
              <a:t>The coach of the Red team sends his players back out onto the field to restart play.  The other team does the same.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b="1" dirty="0">
                <a:latin typeface="Comic Sans MS" pitchFamily="66" charset="0"/>
              </a:rPr>
              <a:t>As the Referee, you must go out onto the field and restart the match.  </a:t>
            </a:r>
          </a:p>
          <a:p>
            <a:pPr marL="0" indent="0">
              <a:buNone/>
            </a:pPr>
            <a:endParaRPr lang="en-US" sz="11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mic Sans MS" pitchFamily="66" charset="0"/>
              </a:rPr>
              <a:t>	</a:t>
            </a:r>
            <a:r>
              <a:rPr lang="en-US" sz="2800" dirty="0" smtClean="0"/>
              <a:t>  A. TRUE	</a:t>
            </a:r>
            <a:r>
              <a:rPr lang="en-US" sz="2800" b="1" dirty="0">
                <a:solidFill>
                  <a:srgbClr val="FF0000"/>
                </a:solidFill>
              </a:rPr>
              <a:t>	 </a:t>
            </a:r>
            <a:r>
              <a:rPr lang="en-US" sz="2800" b="1" dirty="0" smtClean="0">
                <a:solidFill>
                  <a:srgbClr val="FF0000"/>
                </a:solidFill>
              </a:rPr>
              <a:t>B.  </a:t>
            </a:r>
            <a:r>
              <a:rPr lang="en-US" sz="2800" b="1" dirty="0">
                <a:solidFill>
                  <a:srgbClr val="FF000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0673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4495800" y="1400651"/>
            <a:ext cx="4495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b="1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things below happens,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referee should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immediately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suspend the game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419600" y="3620631"/>
            <a:ext cx="4572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buFontTx/>
              <a:buAutoNum type="arabicParenR"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If thunder is heard</a:t>
            </a:r>
          </a:p>
          <a:p>
            <a:pPr marL="381000" indent="-381000">
              <a:buFontTx/>
              <a:buAutoNum type="arabicParenR"/>
            </a:pP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1000" indent="-381000">
              <a:buFontTx/>
              <a:buAutoNum type="arabicParenR"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If lightning is seen</a:t>
            </a:r>
          </a:p>
          <a:p>
            <a:pPr marL="381000" indent="-381000">
              <a:buFontTx/>
              <a:buAutoNum type="arabicParenR"/>
            </a:pP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1000" indent="-381000">
              <a:buFontTx/>
              <a:buAutoNum type="arabicParenR"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lightning detector is 	sounded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OSSRC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Lightning Policy</a:t>
            </a:r>
          </a:p>
        </p:txBody>
      </p:sp>
    </p:spTree>
    <p:extLst>
      <p:ext uri="{BB962C8B-B14F-4D97-AF65-F5344CB8AC3E}">
        <p14:creationId xmlns:p14="http://schemas.microsoft.com/office/powerpoint/2010/main" val="24236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lightning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78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2667000" y="4800600"/>
            <a:ext cx="58674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mic Sans MS" pitchFamily="66" charset="0"/>
              </a:rPr>
              <a:t>Lightning Detectors</a:t>
            </a:r>
          </a:p>
        </p:txBody>
      </p:sp>
      <p:pic>
        <p:nvPicPr>
          <p:cNvPr id="1026" name="Picture 2" descr="H:\Lightning Strikes\Lightning Picture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640884"/>
            <a:ext cx="7315200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FFF00"/>
                </a:solidFill>
              </a:rPr>
              <a:t>Use as a compliment to your eyes and ears</a:t>
            </a:r>
            <a:r>
              <a:rPr lang="en-US" sz="3600" b="1" dirty="0">
                <a:solidFill>
                  <a:srgbClr val="00FF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16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see lightning or hear thunder,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wait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detector to sound.</a:t>
            </a:r>
          </a:p>
          <a:p>
            <a:pPr eaLnBrk="1" hangingPunct="1">
              <a:lnSpc>
                <a:spcPct val="90000"/>
              </a:lnSpc>
            </a:pPr>
            <a:endParaRPr lang="en-US" sz="36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Remember, they are not thunder detectors!!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855" y="228600"/>
            <a:ext cx="74863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u="sng" dirty="0">
                <a:solidFill>
                  <a:schemeClr val="bg1"/>
                </a:solidFill>
                <a:latin typeface="Comic Sans MS" pitchFamily="66" charset="0"/>
              </a:rPr>
              <a:t>Lightning Detectors</a:t>
            </a:r>
          </a:p>
        </p:txBody>
      </p:sp>
    </p:spTree>
    <p:extLst>
      <p:ext uri="{BB962C8B-B14F-4D97-AF65-F5344CB8AC3E}">
        <p14:creationId xmlns:p14="http://schemas.microsoft.com/office/powerpoint/2010/main" val="11751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2667000" y="4800600"/>
            <a:ext cx="58674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mic Sans MS" pitchFamily="66" charset="0"/>
              </a:rPr>
              <a:t>Lightning Detectors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855" y="5181600"/>
            <a:ext cx="74863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Lightning Detectors</a:t>
            </a:r>
          </a:p>
        </p:txBody>
      </p:sp>
      <p:pic>
        <p:nvPicPr>
          <p:cNvPr id="2050" name="Picture 2" descr="H:\Lightning Strikes\Lightning Picture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28600"/>
            <a:ext cx="967739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5360" y="381000"/>
            <a:ext cx="7178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34CB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Lightning Policy Protocol</a:t>
            </a:r>
            <a:endParaRPr lang="en-US" sz="4400" b="1" u="sng" dirty="0">
              <a:solidFill>
                <a:srgbClr val="34CB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78318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Whatever Occurs </a:t>
            </a:r>
            <a:r>
              <a:rPr 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95325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Lightning Detector Sounds</a:t>
            </a:r>
          </a:p>
          <a:p>
            <a:pPr marL="1206500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the game immediately</a:t>
            </a:r>
          </a:p>
          <a:p>
            <a:pPr marL="238125"/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95325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see lightning of any sort</a:t>
            </a:r>
          </a:p>
          <a:p>
            <a:pPr marL="1206500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the game immediately</a:t>
            </a:r>
          </a:p>
          <a:p>
            <a:pPr marL="695325" indent="-457200">
              <a:buFont typeface="Arial" pitchFamily="34" charset="0"/>
              <a:buChar char="•"/>
            </a:pPr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95325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hear thunder, even in the distance</a:t>
            </a:r>
          </a:p>
          <a:p>
            <a:pPr marL="1206500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the game immediately</a:t>
            </a:r>
          </a:p>
          <a:p>
            <a:pPr marL="695325" indent="-457200">
              <a:buFont typeface="Arial" pitchFamily="34" charset="0"/>
              <a:buChar char="•"/>
            </a:pPr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8125"/>
            <a:r>
              <a:rPr lang="en-US" sz="28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WAIT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34CB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see or hear a second signal to confirm.</a:t>
            </a:r>
          </a:p>
          <a:p>
            <a:pPr marL="695325" indent="-4572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Pictures\LIGHTNING STRIKES\Lightning Picture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48580"/>
            <a:ext cx="8382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25" algn="ctr"/>
            <a:r>
              <a:rPr lang="en-US" sz="6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!!</a:t>
            </a:r>
          </a:p>
          <a:p>
            <a:pPr marL="238125" algn="ctr"/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8125" algn="ctr"/>
            <a:r>
              <a:rPr lang="en-US" sz="60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sz="60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sz="60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WAIT!!</a:t>
            </a:r>
          </a:p>
          <a:p>
            <a:pPr marL="238125"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38125"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IMMEDIATELY!!</a:t>
            </a:r>
          </a:p>
          <a:p>
            <a:pPr marL="238125" algn="ctr"/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8125"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game is that important !!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3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81000" y="3962400"/>
            <a:ext cx="84582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/>
              <a:t>should retake the field for a minimum of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minutes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/>
              <a:t>after the last lightning is seen or thunder is heard</a:t>
            </a:r>
            <a:r>
              <a:rPr lang="en-US" sz="2800" b="1" dirty="0" smtClean="0"/>
              <a:t>.</a:t>
            </a:r>
          </a:p>
          <a:p>
            <a:endParaRPr lang="en-US" sz="1800" b="1" dirty="0"/>
          </a:p>
          <a:p>
            <a:r>
              <a:rPr lang="en-US" sz="2800" b="1" dirty="0" smtClean="0"/>
              <a:t>The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minutes is restarted </a:t>
            </a:r>
            <a:r>
              <a:rPr lang="en-US" sz="2800" b="1" dirty="0" smtClean="0"/>
              <a:t>every time lightning is seen or thunder is heard !!</a:t>
            </a:r>
            <a:endParaRPr lang="en-US" sz="2800" b="1" dirty="0"/>
          </a:p>
        </p:txBody>
      </p:sp>
      <p:pic>
        <p:nvPicPr>
          <p:cNvPr id="2050" name="Picture 2" descr="C:\Users\Owner\Pictures\LIGHTNING STRIKES\Lightning Pictur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3810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TO DO 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OSSRC Lightning Policy</a:t>
            </a:r>
          </a:p>
        </p:txBody>
      </p:sp>
    </p:spTree>
    <p:extLst>
      <p:ext uri="{BB962C8B-B14F-4D97-AF65-F5344CB8AC3E}">
        <p14:creationId xmlns:p14="http://schemas.microsoft.com/office/powerpoint/2010/main" val="19431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2667000" y="4800600"/>
            <a:ext cx="58674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mic Sans MS" pitchFamily="66" charset="0"/>
              </a:rPr>
              <a:t>Lightning Detectors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855" y="5181600"/>
            <a:ext cx="74863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Lightning Detectors</a:t>
            </a:r>
          </a:p>
        </p:txBody>
      </p:sp>
      <p:pic>
        <p:nvPicPr>
          <p:cNvPr id="7170" name="Picture 2" descr="C:\Users\Owner\Pictures\LIGHTNING STRIKES\Lightning Picture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741" cy="690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9160" y="304800"/>
            <a:ext cx="7178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34CB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Lightning Policy Protocol</a:t>
            </a:r>
            <a:endParaRPr lang="en-US" sz="4400" b="1" u="sng" dirty="0">
              <a:solidFill>
                <a:srgbClr val="34CB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524000"/>
            <a:ext cx="841072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Returning to the Field and Resuming Play:</a:t>
            </a:r>
          </a:p>
          <a:p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95325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 until the Lightning Detector Sounds All Clear </a:t>
            </a:r>
            <a:r>
              <a:rPr lang="en-US" sz="2800" b="1" dirty="0" smtClean="0">
                <a:solidFill>
                  <a:srgbClr val="34CB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 OR</a:t>
            </a:r>
          </a:p>
          <a:p>
            <a:pPr marL="238125"/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95325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 at least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minutes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observing the last lightning of any sort </a:t>
            </a:r>
            <a:r>
              <a:rPr lang="en-US" sz="2800" b="1" dirty="0" smtClean="0">
                <a:solidFill>
                  <a:srgbClr val="34CB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OR</a:t>
            </a:r>
          </a:p>
          <a:p>
            <a:pPr marL="695325" indent="-457200">
              <a:buFont typeface="Arial" pitchFamily="34" charset="0"/>
              <a:buChar char="•"/>
            </a:pPr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95325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 at least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minutes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 last sound of thunder, even in the distance.</a:t>
            </a:r>
          </a:p>
          <a:p>
            <a:pPr marL="695325" indent="-457200">
              <a:buFont typeface="Arial" pitchFamily="34" charset="0"/>
              <a:buChar char="•"/>
            </a:pP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8125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34CB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WHICHEVER OCCURS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</a:p>
          <a:p>
            <a:pPr marL="695325" indent="-4572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St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97025"/>
            <a:ext cx="46101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52600" y="-76200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Choose a Caption</a:t>
            </a:r>
            <a:endParaRPr lang="en-US" sz="4400" b="1" u="sng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826000" y="1600200"/>
            <a:ext cx="4165600" cy="480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b="1" kern="0" dirty="0">
                <a:latin typeface="Comic Sans MS" panose="030F0702030302020204" pitchFamily="66" charset="0"/>
              </a:rPr>
              <a:t>I don’t think the heavy stuff is coming down for a while.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1200" kern="0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C00000"/>
                </a:solidFill>
                <a:latin typeface="Comic Sans MS" panose="030F0702030302020204" pitchFamily="66" charset="0"/>
              </a:rPr>
              <a:t>No lightning and no thunder!   Why can’t we play?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1200" kern="0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 have time to finish the game!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“Play On” !!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595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1628</TotalTime>
  <Words>402</Words>
  <Application>Microsoft Office PowerPoint</Application>
  <PresentationFormat>On-screen Show (4:3)</PresentationFormat>
  <Paragraphs>76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Lightning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Procter &amp; Gamble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2007 Referee Re-Registration Clinic</dc:title>
  <dc:creator>Mike Rothgeb</dc:creator>
  <cp:lastModifiedBy>Owner</cp:lastModifiedBy>
  <cp:revision>88</cp:revision>
  <cp:lastPrinted>2014-09-23T12:42:29Z</cp:lastPrinted>
  <dcterms:created xsi:type="dcterms:W3CDTF">2006-10-19T17:33:19Z</dcterms:created>
  <dcterms:modified xsi:type="dcterms:W3CDTF">2014-11-08T04:13:25Z</dcterms:modified>
</cp:coreProperties>
</file>